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23" r:id="rId1"/>
    <p:sldMasterId id="2147483724" r:id="rId2"/>
    <p:sldMasterId id="2147483725" r:id="rId3"/>
  </p:sldMasterIdLst>
  <p:notesMasterIdLst>
    <p:notesMasterId r:id="rId2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5" r:id="rId21"/>
    <p:sldId id="274" r:id="rId2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x van der Heijden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591"/>
    <p:restoredTop sz="94575"/>
  </p:normalViewPr>
  <p:slideViewPr>
    <p:cSldViewPr snapToGrid="0" snapToObjects="1">
      <p:cViewPr varScale="1">
        <p:scale>
          <a:sx n="93" d="100"/>
          <a:sy n="93" d="100"/>
        </p:scale>
        <p:origin x="216" y="6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notesMaster" Target="notesMasters/notesMaster1.xml"/><Relationship Id="rId24" Type="http://schemas.openxmlformats.org/officeDocument/2006/relationships/commentAuthors" Target="commentAuthors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7-08-31T14:54:16.475" idx="2">
    <p:pos x="6000" y="0"/>
    <p:text>Emoticons don't work properly in full screen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har char="●"/>
              <a:defRPr sz="1100"/>
            </a:lvl1pPr>
            <a:lvl2pPr lvl="1">
              <a:spcBef>
                <a:spcPts val="0"/>
              </a:spcBef>
              <a:buChar char="○"/>
              <a:defRPr sz="1100"/>
            </a:lvl2pPr>
            <a:lvl3pPr lvl="2">
              <a:spcBef>
                <a:spcPts val="0"/>
              </a:spcBef>
              <a:buChar char="■"/>
              <a:defRPr sz="1100"/>
            </a:lvl3pPr>
            <a:lvl4pPr lvl="3">
              <a:spcBef>
                <a:spcPts val="0"/>
              </a:spcBef>
              <a:buChar char="●"/>
              <a:defRPr sz="1100"/>
            </a:lvl4pPr>
            <a:lvl5pPr lvl="4">
              <a:spcBef>
                <a:spcPts val="0"/>
              </a:spcBef>
              <a:buChar char="○"/>
              <a:defRPr sz="1100"/>
            </a:lvl5pPr>
            <a:lvl6pPr lvl="5">
              <a:spcBef>
                <a:spcPts val="0"/>
              </a:spcBef>
              <a:buChar char="■"/>
              <a:defRPr sz="1100"/>
            </a:lvl6pPr>
            <a:lvl7pPr lvl="6">
              <a:spcBef>
                <a:spcPts val="0"/>
              </a:spcBef>
              <a:buChar char="●"/>
              <a:defRPr sz="1100"/>
            </a:lvl7pPr>
            <a:lvl8pPr lvl="7">
              <a:spcBef>
                <a:spcPts val="0"/>
              </a:spcBef>
              <a:buChar char="○"/>
              <a:defRPr sz="1100"/>
            </a:lvl8pPr>
            <a:lvl9pPr lvl="8">
              <a:spcBef>
                <a:spcPts val="0"/>
              </a:spcBef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28240424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Shape 64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43" name="Shape 6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R="0" lvl="0" algn="l" rt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644" name="Shape 64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31909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Shape 7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733" name="Shape 7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589985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Shape 7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" dirty="0"/>
          </a:p>
        </p:txBody>
      </p:sp>
      <p:sp>
        <p:nvSpPr>
          <p:cNvPr id="745" name="Shape 74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36486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Shape 7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" dirty="0"/>
          </a:p>
        </p:txBody>
      </p:sp>
      <p:sp>
        <p:nvSpPr>
          <p:cNvPr id="750" name="Shape 75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907447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Shape 7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" dirty="0"/>
          </a:p>
        </p:txBody>
      </p:sp>
      <p:sp>
        <p:nvSpPr>
          <p:cNvPr id="758" name="Shape 7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512215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Shape 7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457200" lvl="0" indent="-228600" rtl="0">
              <a:spcBef>
                <a:spcPts val="0"/>
              </a:spcBef>
              <a:buChar char="-"/>
            </a:pPr>
            <a:endParaRPr dirty="0"/>
          </a:p>
        </p:txBody>
      </p:sp>
      <p:sp>
        <p:nvSpPr>
          <p:cNvPr id="776" name="Shape 7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039593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Shape 7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457200" lvl="0" indent="-228600" rtl="0">
              <a:spcBef>
                <a:spcPts val="0"/>
              </a:spcBef>
              <a:buChar char="-"/>
            </a:pPr>
            <a:endParaRPr dirty="0"/>
          </a:p>
        </p:txBody>
      </p:sp>
      <p:sp>
        <p:nvSpPr>
          <p:cNvPr id="783" name="Shape 7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623038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Shape 7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457200" lvl="0" indent="-228600" rtl="0">
              <a:spcBef>
                <a:spcPts val="0"/>
              </a:spcBef>
              <a:buChar char="-"/>
            </a:pPr>
            <a:endParaRPr/>
          </a:p>
        </p:txBody>
      </p:sp>
      <p:sp>
        <p:nvSpPr>
          <p:cNvPr id="790" name="Shape 79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299572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Shape 7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457200" lvl="0" indent="-228600" rtl="0">
              <a:spcBef>
                <a:spcPts val="0"/>
              </a:spcBef>
              <a:buChar char="-"/>
            </a:pPr>
            <a:endParaRPr/>
          </a:p>
        </p:txBody>
      </p:sp>
      <p:sp>
        <p:nvSpPr>
          <p:cNvPr id="797" name="Shape 7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09632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Shape 4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" dirty="0"/>
          </a:p>
        </p:txBody>
      </p:sp>
      <p:sp>
        <p:nvSpPr>
          <p:cNvPr id="500" name="Shape 50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31965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Shape 86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69" name="Shape 8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"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0" name="Shape 87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</a:t>
            </a:fld>
            <a:endParaRPr lang="en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1892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Shape 6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654" name="Shape 65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456228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Shape 6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661" name="Shape 6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323315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Shape 6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674" name="Shape 67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67310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Shape 6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" dirty="0"/>
          </a:p>
        </p:txBody>
      </p:sp>
      <p:sp>
        <p:nvSpPr>
          <p:cNvPr id="684" name="Shape 6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47542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Shape 6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" dirty="0"/>
          </a:p>
        </p:txBody>
      </p:sp>
      <p:sp>
        <p:nvSpPr>
          <p:cNvPr id="693" name="Shape 69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067881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Shape 6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698" name="Shape 69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20111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Shape 7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707" name="Shape 7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132401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Shape 718"/>
          <p:cNvSpPr>
            <a:spLocks noGrp="1" noRot="1" noChangeAspect="1"/>
          </p:cNvSpPr>
          <p:nvPr>
            <p:ph type="sldImg" idx="2"/>
          </p:nvPr>
        </p:nvSpPr>
        <p:spPr>
          <a:xfrm>
            <a:off x="379413" y="685800"/>
            <a:ext cx="6097587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9" name="Shape 7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" dirty="0"/>
          </a:p>
        </p:txBody>
      </p:sp>
      <p:sp>
        <p:nvSpPr>
          <p:cNvPr id="720" name="Shape 72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en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3310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2.pn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Relationship Id="rId3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Relationship Id="rId3" Type="http://schemas.openxmlformats.org/officeDocument/2006/relationships/image" Target="../media/image2.pn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9.png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9.png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9.png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9.png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0.png"/><Relationship Id="rId3" Type="http://schemas.openxmlformats.org/officeDocument/2006/relationships/image" Target="../media/image8.png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Relationship Id="rId3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1.png"/><Relationship Id="rId3" Type="http://schemas.openxmlformats.org/officeDocument/2006/relationships/image" Target="../media/image8.png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2.png"/><Relationship Id="rId3" Type="http://schemas.openxmlformats.org/officeDocument/2006/relationships/image" Target="../media/image8.png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png"/><Relationship Id="rId3" Type="http://schemas.openxmlformats.org/officeDocument/2006/relationships/image" Target="../media/image8.png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01_Title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809468" y="273843"/>
            <a:ext cx="77058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Font typeface="Montserrat"/>
              <a:buNone/>
              <a:defRPr sz="2400" b="1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808195" y="1371600"/>
            <a:ext cx="7710900" cy="30936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413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▸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◦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▹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□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8_full screenl photo - logo right side">
    <p:bg>
      <p:bgPr>
        <a:solidFill>
          <a:srgbClr val="001A40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Shape 5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Shape 5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03_logo right side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Shape 5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Shape 6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809468" y="273843"/>
            <a:ext cx="77058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Font typeface="Montserrat"/>
              <a:buNone/>
              <a:defRPr sz="2400" b="1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indent="0" rtl="0">
              <a:spcBef>
                <a:spcPts val="0"/>
              </a:spcBef>
              <a:buFont typeface="Montserrat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2pPr>
            <a:lvl3pPr lvl="2" indent="0" rtl="0">
              <a:spcBef>
                <a:spcPts val="0"/>
              </a:spcBef>
              <a:buFont typeface="Montserrat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3pPr>
            <a:lvl4pPr lvl="3" indent="0" rtl="0">
              <a:spcBef>
                <a:spcPts val="0"/>
              </a:spcBef>
              <a:buFont typeface="Montserrat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4pPr>
            <a:lvl5pPr lvl="4" indent="0" rtl="0">
              <a:spcBef>
                <a:spcPts val="0"/>
              </a:spcBef>
              <a:buFont typeface="Montserrat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5pPr>
            <a:lvl6pPr lvl="5" indent="0" rtl="0">
              <a:spcBef>
                <a:spcPts val="0"/>
              </a:spcBef>
              <a:buFont typeface="Montserrat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6pPr>
            <a:lvl7pPr lvl="6" indent="0" rtl="0">
              <a:spcBef>
                <a:spcPts val="0"/>
              </a:spcBef>
              <a:buFont typeface="Montserrat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7pPr>
            <a:lvl8pPr lvl="7" indent="0" rtl="0">
              <a:spcBef>
                <a:spcPts val="0"/>
              </a:spcBef>
              <a:buFont typeface="Montserrat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8pPr>
            <a:lvl9pPr lvl="8" indent="0" rtl="0">
              <a:spcBef>
                <a:spcPts val="0"/>
              </a:spcBef>
              <a:buFont typeface="Montserrat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808195" y="1371600"/>
            <a:ext cx="7710900" cy="30936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413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▸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◦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▹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□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06_left half photo - logo right side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Shape 6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Shape 6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5064371" y="273850"/>
            <a:ext cx="34509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Font typeface="Montserrat"/>
              <a:buNone/>
              <a:defRPr sz="2400" b="1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5064375" y="1371600"/>
            <a:ext cx="3848100" cy="30936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41300" algn="l" rtl="0">
              <a:spcBef>
                <a:spcPts val="300"/>
              </a:spcBef>
              <a:buClr>
                <a:schemeClr val="accent3"/>
              </a:buClr>
              <a:buFont typeface="Montserrat"/>
              <a:buChar char="•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Font typeface="Montserrat"/>
              <a:buChar char="▸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Font typeface="Montserrat"/>
              <a:buChar char="◦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Font typeface="Montserrat"/>
              <a:buChar char="▹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Font typeface="Montserrat"/>
              <a:buChar char="□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2"/>
              </a:buClr>
              <a:buFont typeface="Montserrat"/>
              <a:buChar char="•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2"/>
              </a:buClr>
              <a:buFont typeface="Montserrat"/>
              <a:buChar char="•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2"/>
              </a:buClr>
              <a:buFont typeface="Montserrat"/>
              <a:buChar char="•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2"/>
              </a:buClr>
              <a:buFont typeface="Montserrat"/>
              <a:buChar char="•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68" name="Shape 68"/>
          <p:cNvSpPr/>
          <p:nvPr/>
        </p:nvSpPr>
        <p:spPr>
          <a:xfrm>
            <a:off x="0" y="0"/>
            <a:ext cx="4575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06_left half photo - logo right side 1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Shape 7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Shape 71"/>
          <p:cNvSpPr/>
          <p:nvPr/>
        </p:nvSpPr>
        <p:spPr>
          <a:xfrm>
            <a:off x="0" y="0"/>
            <a:ext cx="4575000" cy="5143500"/>
          </a:xfrm>
          <a:prstGeom prst="rect">
            <a:avLst/>
          </a:prstGeom>
          <a:solidFill>
            <a:srgbClr val="001A40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2" name="Shape 7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5064371" y="273850"/>
            <a:ext cx="34509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Font typeface="Montserrat"/>
              <a:buNone/>
              <a:defRPr sz="2400" b="1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5064375" y="1371600"/>
            <a:ext cx="3848100" cy="30936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41300" algn="l" rtl="0">
              <a:spcBef>
                <a:spcPts val="300"/>
              </a:spcBef>
              <a:buClr>
                <a:schemeClr val="accent3"/>
              </a:buClr>
              <a:buFont typeface="Montserrat"/>
              <a:buChar char="•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Font typeface="Montserrat"/>
              <a:buChar char="▸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Font typeface="Montserrat"/>
              <a:buChar char="◦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Font typeface="Montserrat"/>
              <a:buChar char="▹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Font typeface="Montserrat"/>
              <a:buChar char="□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Font typeface="Montserrat"/>
              <a:buChar char="•"/>
              <a:defRPr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Font typeface="Montserrat"/>
              <a:buChar char="•"/>
              <a:defRPr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Font typeface="Montserrat"/>
              <a:buChar char="•"/>
              <a:defRPr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Font typeface="Montserrat"/>
              <a:buChar char="•"/>
              <a:defRPr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0_full screenl photo - no logo">
    <p:bg>
      <p:bgPr>
        <a:solidFill>
          <a:srgbClr val="001A40"/>
        </a:solidFill>
        <a:effectLst/>
      </p:bgPr>
    </p:bg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9_full screenl blue - no logo">
    <p:bg>
      <p:bgPr>
        <a:solidFill>
          <a:schemeClr val="dk2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07_right half blue - logo right side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/>
        </p:nvSpPr>
        <p:spPr>
          <a:xfrm>
            <a:off x="4574990" y="0"/>
            <a:ext cx="4575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" name="Shape 7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Shape 8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413346" y="273850"/>
            <a:ext cx="34509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Font typeface="Montserrat"/>
              <a:buNone/>
              <a:defRPr sz="2400" b="1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413350" y="1371600"/>
            <a:ext cx="3848100" cy="30936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41300" algn="l" rtl="0">
              <a:spcBef>
                <a:spcPts val="300"/>
              </a:spcBef>
              <a:buClr>
                <a:schemeClr val="accent3"/>
              </a:buClr>
              <a:buFont typeface="Montserrat"/>
              <a:buChar char="•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Font typeface="Montserrat"/>
              <a:buChar char="▸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Font typeface="Montserrat"/>
              <a:buChar char="◦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Font typeface="Montserrat"/>
              <a:buChar char="▹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Font typeface="Montserrat"/>
              <a:buChar char="□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2"/>
              </a:buClr>
              <a:buFont typeface="Montserrat"/>
              <a:buChar char="•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2"/>
              </a:buClr>
              <a:buFont typeface="Montserrat"/>
              <a:buChar char="•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2"/>
              </a:buClr>
              <a:buFont typeface="Montserrat"/>
              <a:buChar char="•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2"/>
              </a:buClr>
              <a:buFont typeface="Montserrat"/>
              <a:buChar char="•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07_right half blue - logo right side 1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/>
          <p:nvPr/>
        </p:nvSpPr>
        <p:spPr>
          <a:xfrm>
            <a:off x="4574990" y="0"/>
            <a:ext cx="4575000" cy="5143500"/>
          </a:xfrm>
          <a:prstGeom prst="rect">
            <a:avLst/>
          </a:prstGeom>
          <a:solidFill>
            <a:srgbClr val="001A40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5" name="Shape 8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Shape 8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413346" y="273850"/>
            <a:ext cx="34509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Font typeface="Montserrat"/>
              <a:buNone/>
              <a:defRPr sz="2400" b="1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413350" y="1371600"/>
            <a:ext cx="3848100" cy="30936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41300" algn="l" rtl="0">
              <a:spcBef>
                <a:spcPts val="300"/>
              </a:spcBef>
              <a:buClr>
                <a:schemeClr val="accent3"/>
              </a:buClr>
              <a:buFont typeface="Montserrat"/>
              <a:buChar char="•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Font typeface="Montserrat"/>
              <a:buChar char="▸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Font typeface="Montserrat"/>
              <a:buChar char="◦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Font typeface="Montserrat"/>
              <a:buChar char="▹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Font typeface="Montserrat"/>
              <a:buChar char="□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2"/>
              </a:buClr>
              <a:buFont typeface="Montserrat"/>
              <a:buChar char="•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2"/>
              </a:buClr>
              <a:buFont typeface="Montserrat"/>
              <a:buChar char="•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2"/>
              </a:buClr>
              <a:buFont typeface="Montserrat"/>
              <a:buChar char="•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2"/>
              </a:buClr>
              <a:buFont typeface="Montserrat"/>
              <a:buChar char="•"/>
              <a:defRPr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02_logo centered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Shape 9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032514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Shape 9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032514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Shape 92"/>
          <p:cNvSpPr txBox="1">
            <a:spLocks noGrp="1"/>
          </p:cNvSpPr>
          <p:nvPr>
            <p:ph type="title"/>
          </p:nvPr>
        </p:nvSpPr>
        <p:spPr>
          <a:xfrm>
            <a:off x="809468" y="273843"/>
            <a:ext cx="77058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None/>
              <a:defRPr sz="2400" b="1" i="0" u="none" strike="noStrike" cap="none">
                <a:solidFill>
                  <a:schemeClr val="accent1"/>
                </a:solidFill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808195" y="1371600"/>
            <a:ext cx="7710900" cy="30936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413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▸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◦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▹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□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5_2/3 top blue - logo right side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/>
          <p:nvPr/>
        </p:nvSpPr>
        <p:spPr>
          <a:xfrm>
            <a:off x="-1" y="0"/>
            <a:ext cx="9144900" cy="3429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6" name="Shape 9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Shape 9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527465" y="3580775"/>
            <a:ext cx="7886700" cy="12591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413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▸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◦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▹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□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1/4 left blue - logo right side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Shape 10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Shape 101"/>
          <p:cNvSpPr/>
          <p:nvPr/>
        </p:nvSpPr>
        <p:spPr>
          <a:xfrm>
            <a:off x="0" y="0"/>
            <a:ext cx="22869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" name="Shape 10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2833139" y="273843"/>
            <a:ext cx="56823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Font typeface="Questrial"/>
              <a:buNone/>
              <a:defRPr sz="2400" b="1" i="0" u="none" strike="noStrike" cap="none">
                <a:solidFill>
                  <a:schemeClr val="accen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2943573" y="1371600"/>
            <a:ext cx="5575500" cy="30936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413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▸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◦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▹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□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04_logo left side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Shape 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5642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Shape 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5642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809468" y="273843"/>
            <a:ext cx="77058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None/>
              <a:defRPr sz="2400" b="1" i="0" u="none" strike="noStrike" cap="none">
                <a:solidFill>
                  <a:schemeClr val="accent1"/>
                </a:solidFill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808195" y="1371600"/>
            <a:ext cx="7710900" cy="30936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413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▸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◦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▹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□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3/4 left blue - logo right side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Shape 1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Shape 112"/>
          <p:cNvSpPr/>
          <p:nvPr/>
        </p:nvSpPr>
        <p:spPr>
          <a:xfrm>
            <a:off x="0" y="0"/>
            <a:ext cx="68676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3" name="Shape 1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1/3 bottom blue - logo right side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/>
          <p:nvPr/>
        </p:nvSpPr>
        <p:spPr>
          <a:xfrm>
            <a:off x="0" y="3429000"/>
            <a:ext cx="9144600" cy="1714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6" name="Shape 1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Shape 1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Shape 118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None/>
              <a:defRPr sz="2400" b="1" i="0" u="none" strike="noStrike" cap="none">
                <a:solidFill>
                  <a:schemeClr val="accent1"/>
                </a:solidFill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808195" y="1371600"/>
            <a:ext cx="7710900" cy="30936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413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▸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◦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▹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□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1_1/2 bottom blue - logo right side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/>
          <p:nvPr/>
        </p:nvSpPr>
        <p:spPr>
          <a:xfrm>
            <a:off x="0" y="2571750"/>
            <a:ext cx="9144600" cy="25719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2" name="Shape 1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Shape 1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808195" y="553150"/>
            <a:ext cx="7710900" cy="30936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413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▸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◦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▹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□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09_2/3 right blue - logo right side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/>
        </p:nvSpPr>
        <p:spPr>
          <a:xfrm>
            <a:off x="3045940" y="0"/>
            <a:ext cx="610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7" name="Shape 1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Shape 12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286072" y="1371600"/>
            <a:ext cx="2760000" cy="30936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413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▸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◦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▹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□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2/3 right photo - logo right side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/>
        </p:nvSpPr>
        <p:spPr>
          <a:xfrm>
            <a:off x="3042000" y="0"/>
            <a:ext cx="6102000" cy="5143500"/>
          </a:xfrm>
          <a:prstGeom prst="rect">
            <a:avLst/>
          </a:prstGeom>
          <a:solidFill>
            <a:srgbClr val="001A40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2" name="Shape 13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Shape 1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427197" y="1371600"/>
            <a:ext cx="2614800" cy="30936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413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▸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◦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▹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□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3/4 right blue - logo right side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/>
          <p:nvPr/>
        </p:nvSpPr>
        <p:spPr>
          <a:xfrm>
            <a:off x="2276475" y="0"/>
            <a:ext cx="68736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7" name="Shape 1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Shape 13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3/4 right photo - logo right side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/>
          <p:nvPr/>
        </p:nvSpPr>
        <p:spPr>
          <a:xfrm>
            <a:off x="2276475" y="0"/>
            <a:ext cx="6873600" cy="5143500"/>
          </a:xfrm>
          <a:prstGeom prst="rect">
            <a:avLst/>
          </a:prstGeom>
          <a:solidFill>
            <a:srgbClr val="001A40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1" name="Shape 14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Shape 14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1/4 left photo - logo right side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Shape 14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Shape 145"/>
          <p:cNvSpPr/>
          <p:nvPr/>
        </p:nvSpPr>
        <p:spPr>
          <a:xfrm>
            <a:off x="0" y="0"/>
            <a:ext cx="2286900" cy="5143500"/>
          </a:xfrm>
          <a:prstGeom prst="rect">
            <a:avLst/>
          </a:prstGeom>
          <a:solidFill>
            <a:srgbClr val="001A40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6" name="Shape 14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Shape 147"/>
          <p:cNvSpPr txBox="1">
            <a:spLocks noGrp="1"/>
          </p:cNvSpPr>
          <p:nvPr>
            <p:ph type="title"/>
          </p:nvPr>
        </p:nvSpPr>
        <p:spPr>
          <a:xfrm>
            <a:off x="2833139" y="273843"/>
            <a:ext cx="56823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None/>
              <a:defRPr sz="2400" b="1" i="0" u="none" strike="noStrike" cap="none">
                <a:solidFill>
                  <a:schemeClr val="accent1"/>
                </a:solidFill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2943573" y="1371600"/>
            <a:ext cx="5575500" cy="30936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413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▸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◦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▹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□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3/4 left photo - logo right side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Shape 15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Shape 151"/>
          <p:cNvSpPr/>
          <p:nvPr/>
        </p:nvSpPr>
        <p:spPr>
          <a:xfrm>
            <a:off x="0" y="0"/>
            <a:ext cx="6867600" cy="5143500"/>
          </a:xfrm>
          <a:prstGeom prst="rect">
            <a:avLst/>
          </a:prstGeom>
          <a:solidFill>
            <a:srgbClr val="001A40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2" name="Shape 15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1/3 bottom photo - logo right side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/>
          <p:nvPr/>
        </p:nvSpPr>
        <p:spPr>
          <a:xfrm>
            <a:off x="0" y="3429000"/>
            <a:ext cx="9144600" cy="1714500"/>
          </a:xfrm>
          <a:prstGeom prst="rect">
            <a:avLst/>
          </a:prstGeom>
          <a:solidFill>
            <a:srgbClr val="001A40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5" name="Shape 15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Shape 15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Shape 157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None/>
              <a:defRPr sz="2400" b="1" i="0" u="none" strike="noStrike" cap="none">
                <a:solidFill>
                  <a:schemeClr val="accent1"/>
                </a:solidFill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808195" y="1371600"/>
            <a:ext cx="7710900" cy="30936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413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▸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◦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▹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□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9_1/3 top blue - logo right side"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/>
          <p:nvPr/>
        </p:nvSpPr>
        <p:spPr>
          <a:xfrm>
            <a:off x="0" y="0"/>
            <a:ext cx="9144600" cy="1714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Shape 16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808200" y="2283175"/>
            <a:ext cx="7710900" cy="2181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413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▸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◦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▹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□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0_1/3 top photo - logo right side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/>
          <p:nvPr/>
        </p:nvSpPr>
        <p:spPr>
          <a:xfrm>
            <a:off x="0" y="0"/>
            <a:ext cx="9144600" cy="1714500"/>
          </a:xfrm>
          <a:prstGeom prst="rect">
            <a:avLst/>
          </a:prstGeom>
          <a:solidFill>
            <a:srgbClr val="001A40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6" name="Shape 16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Shape 16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Shape 168"/>
          <p:cNvSpPr txBox="1">
            <a:spLocks noGrp="1"/>
          </p:cNvSpPr>
          <p:nvPr>
            <p:ph type="body" idx="1"/>
          </p:nvPr>
        </p:nvSpPr>
        <p:spPr>
          <a:xfrm>
            <a:off x="808200" y="2283175"/>
            <a:ext cx="7710900" cy="2181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413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▸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◦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▹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□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/2 middle photo - logo right side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Shape 17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Shape 17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Shape 172"/>
          <p:cNvSpPr/>
          <p:nvPr/>
        </p:nvSpPr>
        <p:spPr>
          <a:xfrm>
            <a:off x="0" y="1268730"/>
            <a:ext cx="9144600" cy="2571900"/>
          </a:xfrm>
          <a:prstGeom prst="rect">
            <a:avLst/>
          </a:prstGeom>
          <a:solidFill>
            <a:srgbClr val="001A40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2_1/2 bottom photo - logo right side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/>
          <p:nvPr/>
        </p:nvSpPr>
        <p:spPr>
          <a:xfrm>
            <a:off x="0" y="2571750"/>
            <a:ext cx="9144600" cy="2571900"/>
          </a:xfrm>
          <a:prstGeom prst="rect">
            <a:avLst/>
          </a:prstGeom>
          <a:solidFill>
            <a:srgbClr val="001A40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5" name="Shape 17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Shape 17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808200" y="533400"/>
            <a:ext cx="7710900" cy="2181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413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▸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◦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▹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□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3_1/2 top blue - logo right side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/>
          <p:nvPr/>
        </p:nvSpPr>
        <p:spPr>
          <a:xfrm>
            <a:off x="0" y="0"/>
            <a:ext cx="9144600" cy="25719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0" name="Shape 18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Shape 18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808200" y="2961600"/>
            <a:ext cx="7710900" cy="2181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413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▸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◦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▹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□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4_1/2 top photo - logo right side"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/>
          <p:nvPr/>
        </p:nvSpPr>
        <p:spPr>
          <a:xfrm>
            <a:off x="0" y="0"/>
            <a:ext cx="9144600" cy="2571900"/>
          </a:xfrm>
          <a:prstGeom prst="rect">
            <a:avLst/>
          </a:prstGeom>
          <a:solidFill>
            <a:srgbClr val="001A40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5" name="Shape 18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Shape 18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808200" y="2961600"/>
            <a:ext cx="7710900" cy="2181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413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▸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◦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▹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□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6_2/3 top photo - logo right side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/>
          <p:nvPr/>
        </p:nvSpPr>
        <p:spPr>
          <a:xfrm>
            <a:off x="-1" y="0"/>
            <a:ext cx="9144900" cy="3429000"/>
          </a:xfrm>
          <a:prstGeom prst="rect">
            <a:avLst/>
          </a:prstGeom>
          <a:solidFill>
            <a:srgbClr val="001A40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0" name="Shape 19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Shape 19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Shape 192"/>
          <p:cNvSpPr txBox="1">
            <a:spLocks noGrp="1"/>
          </p:cNvSpPr>
          <p:nvPr>
            <p:ph type="body" idx="1"/>
          </p:nvPr>
        </p:nvSpPr>
        <p:spPr>
          <a:xfrm>
            <a:off x="808200" y="3759000"/>
            <a:ext cx="7710900" cy="11010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413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▸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◦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▹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□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7_full screen blue - logo right side">
    <p:bg>
      <p:bgPr>
        <a:solidFill>
          <a:schemeClr val="dk2"/>
        </a:solidFill>
        <a:effectLst/>
      </p:bgPr>
    </p:bg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Shape 19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Shape 19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9_full screen blue - three dots">
    <p:bg>
      <p:bgPr>
        <a:solidFill>
          <a:schemeClr val="dk2"/>
        </a:solidFill>
        <a:effectLst/>
      </p:bgPr>
    </p:bg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7" name="Shape 197"/>
          <p:cNvGrpSpPr/>
          <p:nvPr/>
        </p:nvGrpSpPr>
        <p:grpSpPr>
          <a:xfrm>
            <a:off x="8199447" y="4765914"/>
            <a:ext cx="517411" cy="149423"/>
            <a:chOff x="6080439" y="5106676"/>
            <a:chExt cx="1828308" cy="511200"/>
          </a:xfrm>
        </p:grpSpPr>
        <p:sp>
          <p:nvSpPr>
            <p:cNvPr id="198" name="Shape 198"/>
            <p:cNvSpPr/>
            <p:nvPr/>
          </p:nvSpPr>
          <p:spPr>
            <a:xfrm>
              <a:off x="6080439" y="5106676"/>
              <a:ext cx="511200" cy="511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Shape 199"/>
            <p:cNvSpPr/>
            <p:nvPr/>
          </p:nvSpPr>
          <p:spPr>
            <a:xfrm>
              <a:off x="6744159" y="5106676"/>
              <a:ext cx="511200" cy="511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Shape 200"/>
            <p:cNvSpPr/>
            <p:nvPr/>
          </p:nvSpPr>
          <p:spPr>
            <a:xfrm>
              <a:off x="7397547" y="5106676"/>
              <a:ext cx="511200" cy="511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1" name="Shape 201"/>
          <p:cNvGrpSpPr/>
          <p:nvPr/>
        </p:nvGrpSpPr>
        <p:grpSpPr>
          <a:xfrm>
            <a:off x="8199447" y="4765914"/>
            <a:ext cx="517411" cy="149423"/>
            <a:chOff x="6080439" y="5106676"/>
            <a:chExt cx="1828308" cy="511200"/>
          </a:xfrm>
        </p:grpSpPr>
        <p:sp>
          <p:nvSpPr>
            <p:cNvPr id="202" name="Shape 202"/>
            <p:cNvSpPr/>
            <p:nvPr/>
          </p:nvSpPr>
          <p:spPr>
            <a:xfrm>
              <a:off x="6080439" y="5106676"/>
              <a:ext cx="511200" cy="511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Shape 203"/>
            <p:cNvSpPr/>
            <p:nvPr/>
          </p:nvSpPr>
          <p:spPr>
            <a:xfrm>
              <a:off x="6744159" y="5106676"/>
              <a:ext cx="511200" cy="511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Shape 204"/>
            <p:cNvSpPr/>
            <p:nvPr/>
          </p:nvSpPr>
          <p:spPr>
            <a:xfrm>
              <a:off x="7397547" y="5106676"/>
              <a:ext cx="511200" cy="511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0_full screen blue - three dots">
    <p:bg>
      <p:bgPr>
        <a:solidFill>
          <a:srgbClr val="001A40"/>
        </a:solidFill>
        <a:effectLst/>
      </p:bgPr>
    </p:bg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" name="Shape 206"/>
          <p:cNvGrpSpPr/>
          <p:nvPr/>
        </p:nvGrpSpPr>
        <p:grpSpPr>
          <a:xfrm>
            <a:off x="8199447" y="4765914"/>
            <a:ext cx="517411" cy="149423"/>
            <a:chOff x="6080439" y="5106676"/>
            <a:chExt cx="1828308" cy="511200"/>
          </a:xfrm>
        </p:grpSpPr>
        <p:sp>
          <p:nvSpPr>
            <p:cNvPr id="207" name="Shape 207"/>
            <p:cNvSpPr/>
            <p:nvPr/>
          </p:nvSpPr>
          <p:spPr>
            <a:xfrm>
              <a:off x="6080439" y="5106676"/>
              <a:ext cx="511200" cy="511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Shape 208"/>
            <p:cNvSpPr/>
            <p:nvPr/>
          </p:nvSpPr>
          <p:spPr>
            <a:xfrm>
              <a:off x="6744159" y="5106676"/>
              <a:ext cx="511200" cy="511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Shape 209"/>
            <p:cNvSpPr/>
            <p:nvPr/>
          </p:nvSpPr>
          <p:spPr>
            <a:xfrm>
              <a:off x="7397547" y="5106676"/>
              <a:ext cx="511200" cy="511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0" name="Shape 210"/>
          <p:cNvGrpSpPr/>
          <p:nvPr/>
        </p:nvGrpSpPr>
        <p:grpSpPr>
          <a:xfrm>
            <a:off x="8199447" y="4765914"/>
            <a:ext cx="517411" cy="149423"/>
            <a:chOff x="6080439" y="5106676"/>
            <a:chExt cx="1828308" cy="511200"/>
          </a:xfrm>
        </p:grpSpPr>
        <p:sp>
          <p:nvSpPr>
            <p:cNvPr id="211" name="Shape 211"/>
            <p:cNvSpPr/>
            <p:nvPr/>
          </p:nvSpPr>
          <p:spPr>
            <a:xfrm>
              <a:off x="6080439" y="5106676"/>
              <a:ext cx="511200" cy="511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" name="Shape 212"/>
            <p:cNvSpPr/>
            <p:nvPr/>
          </p:nvSpPr>
          <p:spPr>
            <a:xfrm>
              <a:off x="6744159" y="5106676"/>
              <a:ext cx="511200" cy="511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Shape 213"/>
            <p:cNvSpPr/>
            <p:nvPr/>
          </p:nvSpPr>
          <p:spPr>
            <a:xfrm>
              <a:off x="7397547" y="5106676"/>
              <a:ext cx="511200" cy="511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1_1/2 right four color - no logo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/>
          <p:nvPr/>
        </p:nvSpPr>
        <p:spPr>
          <a:xfrm>
            <a:off x="4572000" y="0"/>
            <a:ext cx="2295600" cy="2573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6" name="Shape 216"/>
          <p:cNvSpPr/>
          <p:nvPr/>
        </p:nvSpPr>
        <p:spPr>
          <a:xfrm>
            <a:off x="6867525" y="670"/>
            <a:ext cx="2275200" cy="2571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7" name="Shape 217"/>
          <p:cNvSpPr/>
          <p:nvPr/>
        </p:nvSpPr>
        <p:spPr>
          <a:xfrm>
            <a:off x="4572000" y="2571750"/>
            <a:ext cx="2295600" cy="2571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8" name="Shape 218"/>
          <p:cNvSpPr/>
          <p:nvPr/>
        </p:nvSpPr>
        <p:spPr>
          <a:xfrm>
            <a:off x="6867525" y="2571750"/>
            <a:ext cx="2276400" cy="2577900"/>
          </a:xfrm>
          <a:prstGeom prst="rect">
            <a:avLst/>
          </a:prstGeom>
          <a:solidFill>
            <a:srgbClr val="B5AA97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2_tablet - logo right side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Shape 2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>
            <a:off x="2639561" y="143189"/>
            <a:ext cx="4118700" cy="49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Shape 221"/>
          <p:cNvSpPr>
            <a:spLocks noGrp="1"/>
          </p:cNvSpPr>
          <p:nvPr>
            <p:ph type="pic" idx="2"/>
          </p:nvPr>
        </p:nvSpPr>
        <p:spPr>
          <a:xfrm>
            <a:off x="2730858" y="1183356"/>
            <a:ext cx="3855000" cy="30018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540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3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erriweather Sans"/>
              <a:buChar char="▸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erriweather Sans"/>
              <a:buChar char="◦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erriweather Sans"/>
              <a:buChar char="▹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erriweather Sans"/>
              <a:buChar char="□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22" name="Shape 2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Shape 2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3_laptop left - logo right side"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Shape 225"/>
          <p:cNvGrpSpPr/>
          <p:nvPr/>
        </p:nvGrpSpPr>
        <p:grpSpPr>
          <a:xfrm>
            <a:off x="513362" y="1363502"/>
            <a:ext cx="5356969" cy="3093377"/>
            <a:chOff x="1763688" y="1124744"/>
            <a:chExt cx="5652600" cy="3166199"/>
          </a:xfrm>
        </p:grpSpPr>
        <p:sp>
          <p:nvSpPr>
            <p:cNvPr id="226" name="Shape 226"/>
            <p:cNvSpPr/>
            <p:nvPr/>
          </p:nvSpPr>
          <p:spPr>
            <a:xfrm>
              <a:off x="2699791" y="1397917"/>
              <a:ext cx="3744300" cy="2304300"/>
            </a:xfrm>
            <a:prstGeom prst="rect">
              <a:avLst/>
            </a:prstGeom>
            <a:solidFill>
              <a:srgbClr val="A5A5A5"/>
            </a:solidFill>
            <a:ln w="25400" cap="flat" cmpd="sng">
              <a:solidFill>
                <a:srgbClr val="0074A5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8100">
                <a:solidFill>
                  <a:srgbClr val="55556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27" name="Shape 227" descr="F:\Trabajos\Envato\Graphic River\Duckson\Elements\laptop.png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763688" y="1124744"/>
              <a:ext cx="5652600" cy="31661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28" name="Shape 228"/>
          <p:cNvSpPr>
            <a:spLocks noGrp="1"/>
          </p:cNvSpPr>
          <p:nvPr>
            <p:ph type="pic" idx="2"/>
          </p:nvPr>
        </p:nvSpPr>
        <p:spPr>
          <a:xfrm>
            <a:off x="1571610" y="1642142"/>
            <a:ext cx="3224400" cy="20778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540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3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▸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◦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▹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□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229" name="Shape 2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Shape 2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4_laptop - logo right side "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Shape 23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476388" y="1199029"/>
            <a:ext cx="5171099" cy="3051900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Shape 233"/>
          <p:cNvSpPr>
            <a:spLocks noGrp="1"/>
          </p:cNvSpPr>
          <p:nvPr>
            <p:ph type="pic" idx="2"/>
          </p:nvPr>
        </p:nvSpPr>
        <p:spPr>
          <a:xfrm>
            <a:off x="4143107" y="1413865"/>
            <a:ext cx="3831900" cy="25194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540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3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erriweather Sans"/>
              <a:buChar char="▸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erriweather Sans"/>
              <a:buChar char="◦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erriweather Sans"/>
              <a:buChar char="▹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erriweather Sans"/>
              <a:buChar char="□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4" name="Shape 2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Shape 2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5_imac - logo right side "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Shape 237" descr="iMac-Mask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64095" y="587992"/>
            <a:ext cx="5407500" cy="4707600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Shape 238"/>
          <p:cNvSpPr>
            <a:spLocks noGrp="1"/>
          </p:cNvSpPr>
          <p:nvPr>
            <p:ph type="pic" idx="2"/>
          </p:nvPr>
        </p:nvSpPr>
        <p:spPr>
          <a:xfrm>
            <a:off x="3372742" y="850237"/>
            <a:ext cx="4786500" cy="27468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540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3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erriweather Sans"/>
              <a:buChar char="▸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erriweather Sans"/>
              <a:buChar char="◦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erriweather Sans"/>
              <a:buChar char="▹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erriweather Sans"/>
              <a:buChar char="□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9" name="Shape 2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Shape 2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6_webite background "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2" name="Shape 242"/>
          <p:cNvGrpSpPr/>
          <p:nvPr/>
        </p:nvGrpSpPr>
        <p:grpSpPr>
          <a:xfrm>
            <a:off x="911548" y="912535"/>
            <a:ext cx="7320609" cy="4050659"/>
            <a:chOff x="1017404" y="2693983"/>
            <a:chExt cx="6794700" cy="3655500"/>
          </a:xfrm>
        </p:grpSpPr>
        <p:grpSp>
          <p:nvGrpSpPr>
            <p:cNvPr id="243" name="Shape 243"/>
            <p:cNvGrpSpPr/>
            <p:nvPr/>
          </p:nvGrpSpPr>
          <p:grpSpPr>
            <a:xfrm>
              <a:off x="1017404" y="2693983"/>
              <a:ext cx="6794700" cy="3655500"/>
              <a:chOff x="1017404" y="2693983"/>
              <a:chExt cx="6794700" cy="3655500"/>
            </a:xfrm>
          </p:grpSpPr>
          <p:sp>
            <p:nvSpPr>
              <p:cNvPr id="244" name="Shape 244"/>
              <p:cNvSpPr/>
              <p:nvPr/>
            </p:nvSpPr>
            <p:spPr>
              <a:xfrm>
                <a:off x="1017404" y="2693983"/>
                <a:ext cx="6794700" cy="3655500"/>
              </a:xfrm>
              <a:prstGeom prst="roundRect">
                <a:avLst>
                  <a:gd name="adj" fmla="val 1292"/>
                </a:avLst>
              </a:prstGeom>
              <a:solidFill>
                <a:srgbClr val="B5AA97"/>
              </a:solidFill>
              <a:ln>
                <a:noFill/>
              </a:ln>
            </p:spPr>
            <p:txBody>
              <a:bodyPr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700">
                  <a:solidFill>
                    <a:schemeClr val="dk1"/>
                  </a:solidFill>
                  <a:latin typeface="Questrial"/>
                  <a:ea typeface="Questrial"/>
                  <a:cs typeface="Questrial"/>
                  <a:sym typeface="Questrial"/>
                </a:endParaRPr>
              </a:p>
            </p:txBody>
          </p:sp>
          <p:sp>
            <p:nvSpPr>
              <p:cNvPr id="245" name="Shape 245"/>
              <p:cNvSpPr/>
              <p:nvPr/>
            </p:nvSpPr>
            <p:spPr>
              <a:xfrm>
                <a:off x="1017404" y="3024940"/>
                <a:ext cx="6794700" cy="315900"/>
              </a:xfrm>
              <a:prstGeom prst="rect">
                <a:avLst/>
              </a:prstGeom>
              <a:solidFill>
                <a:srgbClr val="CDCDCD"/>
              </a:solidFill>
              <a:ln w="25400" cap="flat" cmpd="sng">
                <a:solidFill>
                  <a:srgbClr val="CDCDCD"/>
                </a:solidFill>
                <a:prstDash val="solid"/>
                <a:miter lim="8000"/>
                <a:headEnd type="none" w="med" len="med"/>
                <a:tailEnd type="none" w="med" len="med"/>
              </a:ln>
            </p:spPr>
            <p:txBody>
              <a:bodyPr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700">
                  <a:solidFill>
                    <a:schemeClr val="dk1"/>
                  </a:solidFill>
                  <a:latin typeface="Questrial"/>
                  <a:ea typeface="Questrial"/>
                  <a:cs typeface="Questrial"/>
                  <a:sym typeface="Questrial"/>
                </a:endParaRPr>
              </a:p>
            </p:txBody>
          </p:sp>
          <p:sp>
            <p:nvSpPr>
              <p:cNvPr id="246" name="Shape 246"/>
              <p:cNvSpPr/>
              <p:nvPr/>
            </p:nvSpPr>
            <p:spPr>
              <a:xfrm>
                <a:off x="2035350" y="2779230"/>
                <a:ext cx="2718000" cy="561599"/>
              </a:xfrm>
              <a:prstGeom prst="roundRect">
                <a:avLst>
                  <a:gd name="adj" fmla="val 11986"/>
                </a:avLst>
              </a:prstGeom>
              <a:solidFill>
                <a:srgbClr val="CDCDCD"/>
              </a:solidFill>
              <a:ln w="25400" cap="flat" cmpd="sng">
                <a:solidFill>
                  <a:srgbClr val="CDCDCD"/>
                </a:solidFill>
                <a:prstDash val="solid"/>
                <a:miter lim="8000"/>
                <a:headEnd type="none" w="med" len="med"/>
                <a:tailEnd type="none" w="med" len="med"/>
              </a:ln>
            </p:spPr>
            <p:txBody>
              <a:bodyPr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700">
                  <a:solidFill>
                    <a:schemeClr val="dk1"/>
                  </a:solidFill>
                  <a:latin typeface="Questrial"/>
                  <a:ea typeface="Questrial"/>
                  <a:cs typeface="Questrial"/>
                  <a:sym typeface="Questrial"/>
                </a:endParaRPr>
              </a:p>
            </p:txBody>
          </p:sp>
          <p:sp>
            <p:nvSpPr>
              <p:cNvPr id="247" name="Shape 247"/>
              <p:cNvSpPr/>
              <p:nvPr/>
            </p:nvSpPr>
            <p:spPr>
              <a:xfrm>
                <a:off x="1137753" y="2814331"/>
                <a:ext cx="96000" cy="954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700">
                  <a:solidFill>
                    <a:schemeClr val="dk1"/>
                  </a:solidFill>
                  <a:latin typeface="Questrial"/>
                  <a:ea typeface="Questrial"/>
                  <a:cs typeface="Questrial"/>
                  <a:sym typeface="Questrial"/>
                </a:endParaRPr>
              </a:p>
            </p:txBody>
          </p:sp>
          <p:sp>
            <p:nvSpPr>
              <p:cNvPr id="248" name="Shape 248"/>
              <p:cNvSpPr/>
              <p:nvPr/>
            </p:nvSpPr>
            <p:spPr>
              <a:xfrm>
                <a:off x="1307620" y="2814331"/>
                <a:ext cx="96000" cy="954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700">
                  <a:solidFill>
                    <a:schemeClr val="dk1"/>
                  </a:solidFill>
                  <a:latin typeface="Questrial"/>
                  <a:ea typeface="Questrial"/>
                  <a:cs typeface="Questrial"/>
                  <a:sym typeface="Questrial"/>
                </a:endParaRPr>
              </a:p>
            </p:txBody>
          </p:sp>
          <p:sp>
            <p:nvSpPr>
              <p:cNvPr id="249" name="Shape 249"/>
              <p:cNvSpPr/>
              <p:nvPr/>
            </p:nvSpPr>
            <p:spPr>
              <a:xfrm>
                <a:off x="1477486" y="2814331"/>
                <a:ext cx="96000" cy="95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700">
                  <a:solidFill>
                    <a:schemeClr val="dk1"/>
                  </a:solidFill>
                  <a:latin typeface="Questrial"/>
                  <a:ea typeface="Questrial"/>
                  <a:cs typeface="Questrial"/>
                  <a:sym typeface="Questrial"/>
                </a:endParaRPr>
              </a:p>
            </p:txBody>
          </p:sp>
          <p:sp>
            <p:nvSpPr>
              <p:cNvPr id="250" name="Shape 250"/>
              <p:cNvSpPr/>
              <p:nvPr/>
            </p:nvSpPr>
            <p:spPr>
              <a:xfrm>
                <a:off x="2205843" y="3085114"/>
                <a:ext cx="5104800" cy="200700"/>
              </a:xfrm>
              <a:prstGeom prst="rect">
                <a:avLst/>
              </a:prstGeom>
              <a:solidFill>
                <a:srgbClr val="FFFFFF"/>
              </a:solidFill>
              <a:ln w="25400" cap="flat" cmpd="sng">
                <a:solidFill>
                  <a:srgbClr val="B3B3B3"/>
                </a:solidFill>
                <a:prstDash val="solid"/>
                <a:miter lim="8000"/>
                <a:headEnd type="none" w="med" len="med"/>
                <a:tailEnd type="none" w="med" len="med"/>
              </a:ln>
            </p:spPr>
            <p:txBody>
              <a:bodyPr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700">
                  <a:solidFill>
                    <a:schemeClr val="dk1"/>
                  </a:solidFill>
                  <a:latin typeface="Questrial"/>
                  <a:ea typeface="Questrial"/>
                  <a:cs typeface="Questrial"/>
                  <a:sym typeface="Questrial"/>
                </a:endParaRPr>
              </a:p>
            </p:txBody>
          </p:sp>
          <p:sp>
            <p:nvSpPr>
              <p:cNvPr id="251" name="Shape 251"/>
              <p:cNvSpPr/>
              <p:nvPr/>
            </p:nvSpPr>
            <p:spPr>
              <a:xfrm rot="-2700000">
                <a:off x="4580748" y="2849573"/>
                <a:ext cx="99702" cy="9970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8750" y="0"/>
                    </a:moveTo>
                    <a:lnTo>
                      <a:pt x="39375" y="0"/>
                    </a:lnTo>
                    <a:lnTo>
                      <a:pt x="39375" y="39375"/>
                    </a:lnTo>
                    <a:lnTo>
                      <a:pt x="0" y="39375"/>
                    </a:lnTo>
                    <a:lnTo>
                      <a:pt x="0" y="78750"/>
                    </a:lnTo>
                    <a:lnTo>
                      <a:pt x="39375" y="78750"/>
                    </a:lnTo>
                    <a:lnTo>
                      <a:pt x="39375" y="120000"/>
                    </a:lnTo>
                    <a:lnTo>
                      <a:pt x="78750" y="120000"/>
                    </a:lnTo>
                    <a:lnTo>
                      <a:pt x="78750" y="78750"/>
                    </a:lnTo>
                    <a:lnTo>
                      <a:pt x="120000" y="78750"/>
                    </a:lnTo>
                    <a:lnTo>
                      <a:pt x="120000" y="39375"/>
                    </a:lnTo>
                    <a:lnTo>
                      <a:pt x="78750" y="39375"/>
                    </a:lnTo>
                    <a:lnTo>
                      <a:pt x="78750" y="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700">
                  <a:solidFill>
                    <a:schemeClr val="dk1"/>
                  </a:solidFill>
                  <a:latin typeface="Questrial"/>
                  <a:ea typeface="Questrial"/>
                  <a:cs typeface="Questrial"/>
                  <a:sym typeface="Questrial"/>
                </a:endParaRPr>
              </a:p>
            </p:txBody>
          </p:sp>
          <p:grpSp>
            <p:nvGrpSpPr>
              <p:cNvPr id="252" name="Shape 252"/>
              <p:cNvGrpSpPr/>
              <p:nvPr/>
            </p:nvGrpSpPr>
            <p:grpSpPr>
              <a:xfrm>
                <a:off x="7494380" y="2779230"/>
                <a:ext cx="155459" cy="155381"/>
                <a:chOff x="4763" y="0"/>
                <a:chExt cx="2900362" cy="2898900"/>
              </a:xfrm>
            </p:grpSpPr>
            <p:sp>
              <p:nvSpPr>
                <p:cNvPr id="253" name="Shape 253"/>
                <p:cNvSpPr/>
                <p:nvPr/>
              </p:nvSpPr>
              <p:spPr>
                <a:xfrm>
                  <a:off x="4763" y="0"/>
                  <a:ext cx="727200" cy="7224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4455" y="0"/>
                      </a:moveTo>
                      <a:cubicBezTo>
                        <a:pt x="14922" y="0"/>
                        <a:pt x="14922" y="0"/>
                        <a:pt x="14922" y="0"/>
                      </a:cubicBezTo>
                      <a:cubicBezTo>
                        <a:pt x="6839" y="0"/>
                        <a:pt x="0" y="6875"/>
                        <a:pt x="0" y="15000"/>
                      </a:cubicBezTo>
                      <a:cubicBezTo>
                        <a:pt x="0" y="105000"/>
                        <a:pt x="0" y="105000"/>
                        <a:pt x="0" y="105000"/>
                      </a:cubicBezTo>
                      <a:cubicBezTo>
                        <a:pt x="0" y="113750"/>
                        <a:pt x="6839" y="120000"/>
                        <a:pt x="14922" y="120000"/>
                      </a:cubicBezTo>
                      <a:cubicBezTo>
                        <a:pt x="104455" y="120000"/>
                        <a:pt x="104455" y="120000"/>
                        <a:pt x="104455" y="120000"/>
                      </a:cubicBezTo>
                      <a:cubicBezTo>
                        <a:pt x="113160" y="120000"/>
                        <a:pt x="120000" y="113750"/>
                        <a:pt x="120000" y="105000"/>
                      </a:cubicBezTo>
                      <a:cubicBezTo>
                        <a:pt x="120000" y="15000"/>
                        <a:pt x="120000" y="15000"/>
                        <a:pt x="120000" y="15000"/>
                      </a:cubicBezTo>
                      <a:cubicBezTo>
                        <a:pt x="120000" y="6875"/>
                        <a:pt x="113160" y="0"/>
                        <a:pt x="104455" y="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700">
                    <a:solidFill>
                      <a:schemeClr val="dk1"/>
                    </a:solidFill>
                    <a:latin typeface="Questrial"/>
                    <a:ea typeface="Questrial"/>
                    <a:cs typeface="Questrial"/>
                    <a:sym typeface="Questrial"/>
                  </a:endParaRPr>
                </a:p>
              </p:txBody>
            </p:sp>
            <p:sp>
              <p:nvSpPr>
                <p:cNvPr id="254" name="Shape 254"/>
                <p:cNvSpPr/>
                <p:nvPr/>
              </p:nvSpPr>
              <p:spPr>
                <a:xfrm>
                  <a:off x="4763" y="1087437"/>
                  <a:ext cx="727200" cy="7223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4455" y="0"/>
                      </a:moveTo>
                      <a:cubicBezTo>
                        <a:pt x="14922" y="0"/>
                        <a:pt x="14922" y="0"/>
                        <a:pt x="14922" y="0"/>
                      </a:cubicBezTo>
                      <a:cubicBezTo>
                        <a:pt x="6839" y="0"/>
                        <a:pt x="0" y="6875"/>
                        <a:pt x="0" y="15000"/>
                      </a:cubicBezTo>
                      <a:cubicBezTo>
                        <a:pt x="0" y="105000"/>
                        <a:pt x="0" y="105000"/>
                        <a:pt x="0" y="105000"/>
                      </a:cubicBezTo>
                      <a:cubicBezTo>
                        <a:pt x="0" y="113125"/>
                        <a:pt x="6839" y="120000"/>
                        <a:pt x="14922" y="120000"/>
                      </a:cubicBezTo>
                      <a:cubicBezTo>
                        <a:pt x="104455" y="120000"/>
                        <a:pt x="104455" y="120000"/>
                        <a:pt x="104455" y="120000"/>
                      </a:cubicBezTo>
                      <a:cubicBezTo>
                        <a:pt x="113160" y="120000"/>
                        <a:pt x="120000" y="113125"/>
                        <a:pt x="120000" y="105000"/>
                      </a:cubicBezTo>
                      <a:cubicBezTo>
                        <a:pt x="120000" y="15000"/>
                        <a:pt x="120000" y="15000"/>
                        <a:pt x="120000" y="15000"/>
                      </a:cubicBezTo>
                      <a:cubicBezTo>
                        <a:pt x="120000" y="6875"/>
                        <a:pt x="113160" y="0"/>
                        <a:pt x="104455" y="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700">
                    <a:solidFill>
                      <a:schemeClr val="dk1"/>
                    </a:solidFill>
                    <a:latin typeface="Questrial"/>
                    <a:ea typeface="Questrial"/>
                    <a:cs typeface="Questrial"/>
                    <a:sym typeface="Questrial"/>
                  </a:endParaRPr>
                </a:p>
              </p:txBody>
            </p:sp>
            <p:sp>
              <p:nvSpPr>
                <p:cNvPr id="255" name="Shape 255"/>
                <p:cNvSpPr/>
                <p:nvPr/>
              </p:nvSpPr>
              <p:spPr>
                <a:xfrm>
                  <a:off x="4763" y="2171700"/>
                  <a:ext cx="727200" cy="7272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4455" y="0"/>
                      </a:moveTo>
                      <a:cubicBezTo>
                        <a:pt x="14922" y="0"/>
                        <a:pt x="14922" y="0"/>
                        <a:pt x="14922" y="0"/>
                      </a:cubicBezTo>
                      <a:cubicBezTo>
                        <a:pt x="6839" y="0"/>
                        <a:pt x="0" y="6839"/>
                        <a:pt x="0" y="15544"/>
                      </a:cubicBezTo>
                      <a:cubicBezTo>
                        <a:pt x="0" y="105077"/>
                        <a:pt x="0" y="105077"/>
                        <a:pt x="0" y="105077"/>
                      </a:cubicBezTo>
                      <a:cubicBezTo>
                        <a:pt x="0" y="113160"/>
                        <a:pt x="6839" y="120000"/>
                        <a:pt x="14922" y="120000"/>
                      </a:cubicBezTo>
                      <a:cubicBezTo>
                        <a:pt x="104455" y="120000"/>
                        <a:pt x="104455" y="120000"/>
                        <a:pt x="104455" y="120000"/>
                      </a:cubicBezTo>
                      <a:cubicBezTo>
                        <a:pt x="113160" y="120000"/>
                        <a:pt x="120000" y="113160"/>
                        <a:pt x="120000" y="105077"/>
                      </a:cubicBezTo>
                      <a:cubicBezTo>
                        <a:pt x="120000" y="15544"/>
                        <a:pt x="120000" y="15544"/>
                        <a:pt x="120000" y="15544"/>
                      </a:cubicBezTo>
                      <a:cubicBezTo>
                        <a:pt x="120000" y="6839"/>
                        <a:pt x="113160" y="0"/>
                        <a:pt x="104455" y="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700">
                    <a:solidFill>
                      <a:schemeClr val="dk1"/>
                    </a:solidFill>
                    <a:latin typeface="Questrial"/>
                    <a:ea typeface="Questrial"/>
                    <a:cs typeface="Questrial"/>
                    <a:sym typeface="Questrial"/>
                  </a:endParaRPr>
                </a:p>
              </p:txBody>
            </p:sp>
            <p:sp>
              <p:nvSpPr>
                <p:cNvPr id="256" name="Shape 256"/>
                <p:cNvSpPr/>
                <p:nvPr/>
              </p:nvSpPr>
              <p:spPr>
                <a:xfrm>
                  <a:off x="1093787" y="0"/>
                  <a:ext cx="722399" cy="7224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5000" y="0"/>
                      </a:moveTo>
                      <a:cubicBezTo>
                        <a:pt x="15000" y="0"/>
                        <a:pt x="15000" y="0"/>
                        <a:pt x="15000" y="0"/>
                      </a:cubicBezTo>
                      <a:cubicBezTo>
                        <a:pt x="6875" y="0"/>
                        <a:pt x="0" y="6875"/>
                        <a:pt x="0" y="15000"/>
                      </a:cubicBezTo>
                      <a:cubicBezTo>
                        <a:pt x="0" y="105000"/>
                        <a:pt x="0" y="105000"/>
                        <a:pt x="0" y="105000"/>
                      </a:cubicBezTo>
                      <a:cubicBezTo>
                        <a:pt x="0" y="113750"/>
                        <a:pt x="6875" y="120000"/>
                        <a:pt x="15000" y="120000"/>
                      </a:cubicBezTo>
                      <a:cubicBezTo>
                        <a:pt x="105000" y="120000"/>
                        <a:pt x="105000" y="120000"/>
                        <a:pt x="105000" y="120000"/>
                      </a:cubicBezTo>
                      <a:cubicBezTo>
                        <a:pt x="113125" y="120000"/>
                        <a:pt x="120000" y="113750"/>
                        <a:pt x="120000" y="105000"/>
                      </a:cubicBezTo>
                      <a:cubicBezTo>
                        <a:pt x="120000" y="15000"/>
                        <a:pt x="120000" y="15000"/>
                        <a:pt x="120000" y="15000"/>
                      </a:cubicBezTo>
                      <a:cubicBezTo>
                        <a:pt x="120000" y="6875"/>
                        <a:pt x="113125" y="0"/>
                        <a:pt x="105000" y="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700">
                    <a:solidFill>
                      <a:schemeClr val="dk1"/>
                    </a:solidFill>
                    <a:latin typeface="Questrial"/>
                    <a:ea typeface="Questrial"/>
                    <a:cs typeface="Questrial"/>
                    <a:sym typeface="Questrial"/>
                  </a:endParaRPr>
                </a:p>
              </p:txBody>
            </p:sp>
            <p:sp>
              <p:nvSpPr>
                <p:cNvPr id="257" name="Shape 257"/>
                <p:cNvSpPr/>
                <p:nvPr/>
              </p:nvSpPr>
              <p:spPr>
                <a:xfrm>
                  <a:off x="1093787" y="1087437"/>
                  <a:ext cx="722399" cy="7223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5000" y="0"/>
                      </a:moveTo>
                      <a:cubicBezTo>
                        <a:pt x="15000" y="0"/>
                        <a:pt x="15000" y="0"/>
                        <a:pt x="15000" y="0"/>
                      </a:cubicBezTo>
                      <a:cubicBezTo>
                        <a:pt x="6875" y="0"/>
                        <a:pt x="0" y="6875"/>
                        <a:pt x="0" y="15000"/>
                      </a:cubicBezTo>
                      <a:cubicBezTo>
                        <a:pt x="0" y="105000"/>
                        <a:pt x="0" y="105000"/>
                        <a:pt x="0" y="105000"/>
                      </a:cubicBezTo>
                      <a:cubicBezTo>
                        <a:pt x="0" y="113125"/>
                        <a:pt x="6875" y="120000"/>
                        <a:pt x="15000" y="120000"/>
                      </a:cubicBezTo>
                      <a:cubicBezTo>
                        <a:pt x="105000" y="120000"/>
                        <a:pt x="105000" y="120000"/>
                        <a:pt x="105000" y="120000"/>
                      </a:cubicBezTo>
                      <a:cubicBezTo>
                        <a:pt x="113125" y="120000"/>
                        <a:pt x="120000" y="113125"/>
                        <a:pt x="120000" y="105000"/>
                      </a:cubicBezTo>
                      <a:cubicBezTo>
                        <a:pt x="120000" y="15000"/>
                        <a:pt x="120000" y="15000"/>
                        <a:pt x="120000" y="15000"/>
                      </a:cubicBezTo>
                      <a:cubicBezTo>
                        <a:pt x="120000" y="6875"/>
                        <a:pt x="113125" y="0"/>
                        <a:pt x="105000" y="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700">
                    <a:solidFill>
                      <a:schemeClr val="dk1"/>
                    </a:solidFill>
                    <a:latin typeface="Questrial"/>
                    <a:ea typeface="Questrial"/>
                    <a:cs typeface="Questrial"/>
                    <a:sym typeface="Questrial"/>
                  </a:endParaRPr>
                </a:p>
              </p:txBody>
            </p:sp>
            <p:sp>
              <p:nvSpPr>
                <p:cNvPr id="258" name="Shape 258"/>
                <p:cNvSpPr/>
                <p:nvPr/>
              </p:nvSpPr>
              <p:spPr>
                <a:xfrm>
                  <a:off x="1093787" y="2171700"/>
                  <a:ext cx="722399" cy="7272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5000" y="0"/>
                      </a:moveTo>
                      <a:cubicBezTo>
                        <a:pt x="15000" y="0"/>
                        <a:pt x="15000" y="0"/>
                        <a:pt x="15000" y="0"/>
                      </a:cubicBezTo>
                      <a:cubicBezTo>
                        <a:pt x="6875" y="0"/>
                        <a:pt x="0" y="6839"/>
                        <a:pt x="0" y="15544"/>
                      </a:cubicBezTo>
                      <a:cubicBezTo>
                        <a:pt x="0" y="105077"/>
                        <a:pt x="0" y="105077"/>
                        <a:pt x="0" y="105077"/>
                      </a:cubicBezTo>
                      <a:cubicBezTo>
                        <a:pt x="0" y="113160"/>
                        <a:pt x="6875" y="120000"/>
                        <a:pt x="15000" y="120000"/>
                      </a:cubicBezTo>
                      <a:cubicBezTo>
                        <a:pt x="105000" y="120000"/>
                        <a:pt x="105000" y="120000"/>
                        <a:pt x="105000" y="120000"/>
                      </a:cubicBezTo>
                      <a:cubicBezTo>
                        <a:pt x="113125" y="120000"/>
                        <a:pt x="120000" y="113160"/>
                        <a:pt x="120000" y="105077"/>
                      </a:cubicBezTo>
                      <a:cubicBezTo>
                        <a:pt x="120000" y="15544"/>
                        <a:pt x="120000" y="15544"/>
                        <a:pt x="120000" y="15544"/>
                      </a:cubicBezTo>
                      <a:cubicBezTo>
                        <a:pt x="120000" y="6839"/>
                        <a:pt x="113125" y="0"/>
                        <a:pt x="105000" y="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700">
                    <a:solidFill>
                      <a:schemeClr val="dk1"/>
                    </a:solidFill>
                    <a:latin typeface="Questrial"/>
                    <a:ea typeface="Questrial"/>
                    <a:cs typeface="Questrial"/>
                    <a:sym typeface="Questrial"/>
                  </a:endParaRPr>
                </a:p>
              </p:txBody>
            </p:sp>
            <p:sp>
              <p:nvSpPr>
                <p:cNvPr id="259" name="Shape 259"/>
                <p:cNvSpPr/>
                <p:nvPr/>
              </p:nvSpPr>
              <p:spPr>
                <a:xfrm>
                  <a:off x="2181225" y="0"/>
                  <a:ext cx="723900" cy="7224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5000" y="0"/>
                      </a:moveTo>
                      <a:cubicBezTo>
                        <a:pt x="15000" y="0"/>
                        <a:pt x="15000" y="0"/>
                        <a:pt x="15000" y="0"/>
                      </a:cubicBezTo>
                      <a:cubicBezTo>
                        <a:pt x="6250" y="0"/>
                        <a:pt x="0" y="6875"/>
                        <a:pt x="0" y="15000"/>
                      </a:cubicBezTo>
                      <a:cubicBezTo>
                        <a:pt x="0" y="105000"/>
                        <a:pt x="0" y="105000"/>
                        <a:pt x="0" y="105000"/>
                      </a:cubicBezTo>
                      <a:cubicBezTo>
                        <a:pt x="0" y="113750"/>
                        <a:pt x="6250" y="120000"/>
                        <a:pt x="15000" y="120000"/>
                      </a:cubicBezTo>
                      <a:cubicBezTo>
                        <a:pt x="105000" y="120000"/>
                        <a:pt x="105000" y="120000"/>
                        <a:pt x="105000" y="120000"/>
                      </a:cubicBezTo>
                      <a:cubicBezTo>
                        <a:pt x="113125" y="120000"/>
                        <a:pt x="120000" y="113750"/>
                        <a:pt x="120000" y="105000"/>
                      </a:cubicBezTo>
                      <a:cubicBezTo>
                        <a:pt x="120000" y="15000"/>
                        <a:pt x="120000" y="15000"/>
                        <a:pt x="120000" y="15000"/>
                      </a:cubicBezTo>
                      <a:cubicBezTo>
                        <a:pt x="120000" y="6875"/>
                        <a:pt x="113125" y="0"/>
                        <a:pt x="105000" y="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700">
                    <a:solidFill>
                      <a:schemeClr val="dk1"/>
                    </a:solidFill>
                    <a:latin typeface="Questrial"/>
                    <a:ea typeface="Questrial"/>
                    <a:cs typeface="Questrial"/>
                    <a:sym typeface="Questrial"/>
                  </a:endParaRPr>
                </a:p>
              </p:txBody>
            </p:sp>
            <p:sp>
              <p:nvSpPr>
                <p:cNvPr id="260" name="Shape 260"/>
                <p:cNvSpPr/>
                <p:nvPr/>
              </p:nvSpPr>
              <p:spPr>
                <a:xfrm>
                  <a:off x="2181225" y="1087437"/>
                  <a:ext cx="723900" cy="7223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5000" y="0"/>
                      </a:moveTo>
                      <a:cubicBezTo>
                        <a:pt x="15000" y="0"/>
                        <a:pt x="15000" y="0"/>
                        <a:pt x="15000" y="0"/>
                      </a:cubicBezTo>
                      <a:cubicBezTo>
                        <a:pt x="6250" y="0"/>
                        <a:pt x="0" y="6875"/>
                        <a:pt x="0" y="15000"/>
                      </a:cubicBezTo>
                      <a:cubicBezTo>
                        <a:pt x="0" y="105000"/>
                        <a:pt x="0" y="105000"/>
                        <a:pt x="0" y="105000"/>
                      </a:cubicBezTo>
                      <a:cubicBezTo>
                        <a:pt x="0" y="113125"/>
                        <a:pt x="6250" y="120000"/>
                        <a:pt x="15000" y="120000"/>
                      </a:cubicBezTo>
                      <a:cubicBezTo>
                        <a:pt x="105000" y="120000"/>
                        <a:pt x="105000" y="120000"/>
                        <a:pt x="105000" y="120000"/>
                      </a:cubicBezTo>
                      <a:cubicBezTo>
                        <a:pt x="113125" y="120000"/>
                        <a:pt x="120000" y="113125"/>
                        <a:pt x="120000" y="105000"/>
                      </a:cubicBezTo>
                      <a:cubicBezTo>
                        <a:pt x="120000" y="15000"/>
                        <a:pt x="120000" y="15000"/>
                        <a:pt x="120000" y="15000"/>
                      </a:cubicBezTo>
                      <a:cubicBezTo>
                        <a:pt x="120000" y="6875"/>
                        <a:pt x="113125" y="0"/>
                        <a:pt x="105000" y="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700">
                    <a:solidFill>
                      <a:schemeClr val="dk1"/>
                    </a:solidFill>
                    <a:latin typeface="Questrial"/>
                    <a:ea typeface="Questrial"/>
                    <a:cs typeface="Questrial"/>
                    <a:sym typeface="Questrial"/>
                  </a:endParaRPr>
                </a:p>
              </p:txBody>
            </p:sp>
            <p:sp>
              <p:nvSpPr>
                <p:cNvPr id="261" name="Shape 261"/>
                <p:cNvSpPr/>
                <p:nvPr/>
              </p:nvSpPr>
              <p:spPr>
                <a:xfrm>
                  <a:off x="2181225" y="2171700"/>
                  <a:ext cx="723900" cy="7272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5000" y="0"/>
                      </a:moveTo>
                      <a:cubicBezTo>
                        <a:pt x="15000" y="0"/>
                        <a:pt x="15000" y="0"/>
                        <a:pt x="15000" y="0"/>
                      </a:cubicBezTo>
                      <a:cubicBezTo>
                        <a:pt x="6250" y="0"/>
                        <a:pt x="0" y="6839"/>
                        <a:pt x="0" y="15544"/>
                      </a:cubicBezTo>
                      <a:cubicBezTo>
                        <a:pt x="0" y="105077"/>
                        <a:pt x="0" y="105077"/>
                        <a:pt x="0" y="105077"/>
                      </a:cubicBezTo>
                      <a:cubicBezTo>
                        <a:pt x="0" y="113160"/>
                        <a:pt x="6250" y="120000"/>
                        <a:pt x="15000" y="120000"/>
                      </a:cubicBezTo>
                      <a:cubicBezTo>
                        <a:pt x="105000" y="120000"/>
                        <a:pt x="105000" y="120000"/>
                        <a:pt x="105000" y="120000"/>
                      </a:cubicBezTo>
                      <a:cubicBezTo>
                        <a:pt x="113125" y="120000"/>
                        <a:pt x="120000" y="113160"/>
                        <a:pt x="120000" y="105077"/>
                      </a:cubicBezTo>
                      <a:cubicBezTo>
                        <a:pt x="120000" y="15544"/>
                        <a:pt x="120000" y="15544"/>
                        <a:pt x="120000" y="15544"/>
                      </a:cubicBezTo>
                      <a:cubicBezTo>
                        <a:pt x="120000" y="6839"/>
                        <a:pt x="113125" y="0"/>
                        <a:pt x="105000" y="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700">
                    <a:solidFill>
                      <a:schemeClr val="dk1"/>
                    </a:solidFill>
                    <a:latin typeface="Questrial"/>
                    <a:ea typeface="Questrial"/>
                    <a:cs typeface="Questrial"/>
                    <a:sym typeface="Questrial"/>
                  </a:endParaRPr>
                </a:p>
              </p:txBody>
            </p:sp>
          </p:grpSp>
          <p:sp>
            <p:nvSpPr>
              <p:cNvPr id="262" name="Shape 262"/>
              <p:cNvSpPr/>
              <p:nvPr/>
            </p:nvSpPr>
            <p:spPr>
              <a:xfrm rot="5400000">
                <a:off x="7497028" y="3115900"/>
                <a:ext cx="147000" cy="128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7500" y="0"/>
                    </a:moveTo>
                    <a:cubicBezTo>
                      <a:pt x="41116" y="0"/>
                      <a:pt x="19285" y="22346"/>
                      <a:pt x="15535" y="51428"/>
                    </a:cubicBezTo>
                    <a:cubicBezTo>
                      <a:pt x="0" y="51428"/>
                      <a:pt x="0" y="51428"/>
                      <a:pt x="0" y="51428"/>
                    </a:cubicBezTo>
                    <a:cubicBezTo>
                      <a:pt x="22499" y="85714"/>
                      <a:pt x="22499" y="85714"/>
                      <a:pt x="22499" y="85714"/>
                    </a:cubicBezTo>
                    <a:cubicBezTo>
                      <a:pt x="44999" y="51428"/>
                      <a:pt x="44999" y="51428"/>
                      <a:pt x="44999" y="51428"/>
                    </a:cubicBezTo>
                    <a:cubicBezTo>
                      <a:pt x="30803" y="51428"/>
                      <a:pt x="30803" y="51428"/>
                      <a:pt x="30803" y="51428"/>
                    </a:cubicBezTo>
                    <a:cubicBezTo>
                      <a:pt x="34285" y="31836"/>
                      <a:pt x="49419" y="17142"/>
                      <a:pt x="67500" y="17142"/>
                    </a:cubicBezTo>
                    <a:cubicBezTo>
                      <a:pt x="88124" y="17142"/>
                      <a:pt x="104999" y="36428"/>
                      <a:pt x="104999" y="59999"/>
                    </a:cubicBezTo>
                    <a:cubicBezTo>
                      <a:pt x="104999" y="83571"/>
                      <a:pt x="88124" y="102857"/>
                      <a:pt x="67500" y="102857"/>
                    </a:cubicBezTo>
                    <a:cubicBezTo>
                      <a:pt x="67500" y="119999"/>
                      <a:pt x="67500" y="119999"/>
                      <a:pt x="67500" y="119999"/>
                    </a:cubicBezTo>
                    <a:cubicBezTo>
                      <a:pt x="96562" y="119999"/>
                      <a:pt x="119999" y="93214"/>
                      <a:pt x="119999" y="59999"/>
                    </a:cubicBezTo>
                    <a:cubicBezTo>
                      <a:pt x="119999" y="26785"/>
                      <a:pt x="96562" y="0"/>
                      <a:pt x="67500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700">
                  <a:solidFill>
                    <a:schemeClr val="dk1"/>
                  </a:solidFill>
                  <a:latin typeface="Questrial"/>
                  <a:ea typeface="Questrial"/>
                  <a:cs typeface="Questrial"/>
                  <a:sym typeface="Questrial"/>
                </a:endParaRPr>
              </a:p>
            </p:txBody>
          </p:sp>
        </p:grpSp>
        <p:sp>
          <p:nvSpPr>
            <p:cNvPr id="263" name="Shape 263"/>
            <p:cNvSpPr/>
            <p:nvPr/>
          </p:nvSpPr>
          <p:spPr>
            <a:xfrm>
              <a:off x="2269942" y="3130075"/>
              <a:ext cx="115500" cy="115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0"/>
                  </a:moveTo>
                  <a:cubicBezTo>
                    <a:pt x="26792" y="0"/>
                    <a:pt x="0" y="26792"/>
                    <a:pt x="0" y="60000"/>
                  </a:cubicBezTo>
                  <a:cubicBezTo>
                    <a:pt x="0" y="93207"/>
                    <a:pt x="26792" y="120000"/>
                    <a:pt x="60000" y="120000"/>
                  </a:cubicBezTo>
                  <a:cubicBezTo>
                    <a:pt x="93207" y="120000"/>
                    <a:pt x="120000" y="93207"/>
                    <a:pt x="120000" y="60000"/>
                  </a:cubicBezTo>
                  <a:cubicBezTo>
                    <a:pt x="120000" y="26792"/>
                    <a:pt x="93207" y="0"/>
                    <a:pt x="60000" y="0"/>
                  </a:cubicBezTo>
                  <a:close/>
                  <a:moveTo>
                    <a:pt x="112075" y="58113"/>
                  </a:moveTo>
                  <a:cubicBezTo>
                    <a:pt x="88867" y="58113"/>
                    <a:pt x="88867" y="58113"/>
                    <a:pt x="88867" y="58113"/>
                  </a:cubicBezTo>
                  <a:cubicBezTo>
                    <a:pt x="88679" y="49433"/>
                    <a:pt x="87169" y="41320"/>
                    <a:pt x="84528" y="33773"/>
                  </a:cubicBezTo>
                  <a:cubicBezTo>
                    <a:pt x="89811" y="31698"/>
                    <a:pt x="94528" y="28679"/>
                    <a:pt x="99056" y="25283"/>
                  </a:cubicBezTo>
                  <a:cubicBezTo>
                    <a:pt x="106792" y="34150"/>
                    <a:pt x="111698" y="45471"/>
                    <a:pt x="112075" y="58113"/>
                  </a:cubicBezTo>
                  <a:close/>
                  <a:moveTo>
                    <a:pt x="57924" y="112075"/>
                  </a:moveTo>
                  <a:cubicBezTo>
                    <a:pt x="51509" y="106792"/>
                    <a:pt x="46037" y="99811"/>
                    <a:pt x="42075" y="91698"/>
                  </a:cubicBezTo>
                  <a:cubicBezTo>
                    <a:pt x="47169" y="90188"/>
                    <a:pt x="52452" y="89245"/>
                    <a:pt x="58113" y="89056"/>
                  </a:cubicBezTo>
                  <a:cubicBezTo>
                    <a:pt x="58113" y="112075"/>
                    <a:pt x="58113" y="112075"/>
                    <a:pt x="58113" y="112075"/>
                  </a:cubicBezTo>
                  <a:cubicBezTo>
                    <a:pt x="57924" y="112075"/>
                    <a:pt x="57924" y="112075"/>
                    <a:pt x="57924" y="112075"/>
                  </a:cubicBezTo>
                  <a:close/>
                  <a:moveTo>
                    <a:pt x="62075" y="7924"/>
                  </a:moveTo>
                  <a:cubicBezTo>
                    <a:pt x="69433" y="13962"/>
                    <a:pt x="75471" y="22075"/>
                    <a:pt x="79433" y="31509"/>
                  </a:cubicBezTo>
                  <a:cubicBezTo>
                    <a:pt x="73962" y="33396"/>
                    <a:pt x="68113" y="34528"/>
                    <a:pt x="61886" y="34716"/>
                  </a:cubicBezTo>
                  <a:cubicBezTo>
                    <a:pt x="61886" y="7924"/>
                    <a:pt x="61886" y="7924"/>
                    <a:pt x="61886" y="7924"/>
                  </a:cubicBezTo>
                  <a:cubicBezTo>
                    <a:pt x="62075" y="7924"/>
                    <a:pt x="62075" y="7924"/>
                    <a:pt x="62075" y="7924"/>
                  </a:cubicBezTo>
                  <a:close/>
                  <a:moveTo>
                    <a:pt x="68490" y="8490"/>
                  </a:moveTo>
                  <a:cubicBezTo>
                    <a:pt x="79245" y="10377"/>
                    <a:pt x="88867" y="15283"/>
                    <a:pt x="96226" y="22452"/>
                  </a:cubicBezTo>
                  <a:cubicBezTo>
                    <a:pt x="92264" y="25660"/>
                    <a:pt x="87924" y="28301"/>
                    <a:pt x="83018" y="30188"/>
                  </a:cubicBezTo>
                  <a:cubicBezTo>
                    <a:pt x="79433" y="21886"/>
                    <a:pt x="74528" y="14528"/>
                    <a:pt x="68490" y="8490"/>
                  </a:cubicBezTo>
                  <a:close/>
                  <a:moveTo>
                    <a:pt x="58113" y="7924"/>
                  </a:moveTo>
                  <a:cubicBezTo>
                    <a:pt x="58113" y="34716"/>
                    <a:pt x="58113" y="34716"/>
                    <a:pt x="58113" y="34716"/>
                  </a:cubicBezTo>
                  <a:cubicBezTo>
                    <a:pt x="51886" y="34528"/>
                    <a:pt x="46037" y="33396"/>
                    <a:pt x="40566" y="31509"/>
                  </a:cubicBezTo>
                  <a:cubicBezTo>
                    <a:pt x="44528" y="22075"/>
                    <a:pt x="50566" y="13962"/>
                    <a:pt x="57924" y="7924"/>
                  </a:cubicBezTo>
                  <a:cubicBezTo>
                    <a:pt x="57924" y="7924"/>
                    <a:pt x="57924" y="7924"/>
                    <a:pt x="58113" y="7924"/>
                  </a:cubicBezTo>
                  <a:close/>
                  <a:moveTo>
                    <a:pt x="36981" y="30188"/>
                  </a:moveTo>
                  <a:cubicBezTo>
                    <a:pt x="32264" y="28301"/>
                    <a:pt x="27735" y="25660"/>
                    <a:pt x="23773" y="22452"/>
                  </a:cubicBezTo>
                  <a:cubicBezTo>
                    <a:pt x="31132" y="15283"/>
                    <a:pt x="40754" y="10377"/>
                    <a:pt x="51509" y="8490"/>
                  </a:cubicBezTo>
                  <a:cubicBezTo>
                    <a:pt x="45471" y="14528"/>
                    <a:pt x="40566" y="21886"/>
                    <a:pt x="36981" y="30188"/>
                  </a:cubicBezTo>
                  <a:close/>
                  <a:moveTo>
                    <a:pt x="39056" y="35094"/>
                  </a:moveTo>
                  <a:cubicBezTo>
                    <a:pt x="45094" y="37169"/>
                    <a:pt x="51509" y="38490"/>
                    <a:pt x="58113" y="38679"/>
                  </a:cubicBezTo>
                  <a:cubicBezTo>
                    <a:pt x="58113" y="58113"/>
                    <a:pt x="58113" y="58113"/>
                    <a:pt x="58113" y="58113"/>
                  </a:cubicBezTo>
                  <a:cubicBezTo>
                    <a:pt x="34905" y="58113"/>
                    <a:pt x="34905" y="58113"/>
                    <a:pt x="34905" y="58113"/>
                  </a:cubicBezTo>
                  <a:cubicBezTo>
                    <a:pt x="35094" y="50000"/>
                    <a:pt x="36603" y="42264"/>
                    <a:pt x="39056" y="35094"/>
                  </a:cubicBezTo>
                  <a:close/>
                  <a:moveTo>
                    <a:pt x="58113" y="61886"/>
                  </a:moveTo>
                  <a:cubicBezTo>
                    <a:pt x="58113" y="85283"/>
                    <a:pt x="58113" y="85283"/>
                    <a:pt x="58113" y="85283"/>
                  </a:cubicBezTo>
                  <a:cubicBezTo>
                    <a:pt x="51886" y="85471"/>
                    <a:pt x="46037" y="86415"/>
                    <a:pt x="40566" y="88301"/>
                  </a:cubicBezTo>
                  <a:cubicBezTo>
                    <a:pt x="37169" y="80188"/>
                    <a:pt x="35094" y="71320"/>
                    <a:pt x="34905" y="61886"/>
                  </a:cubicBezTo>
                  <a:lnTo>
                    <a:pt x="58113" y="61886"/>
                  </a:lnTo>
                  <a:close/>
                  <a:moveTo>
                    <a:pt x="51509" y="111509"/>
                  </a:moveTo>
                  <a:cubicBezTo>
                    <a:pt x="41886" y="109811"/>
                    <a:pt x="33207" y="105660"/>
                    <a:pt x="26037" y="99622"/>
                  </a:cubicBezTo>
                  <a:cubicBezTo>
                    <a:pt x="29811" y="96981"/>
                    <a:pt x="33962" y="94716"/>
                    <a:pt x="38490" y="93018"/>
                  </a:cubicBezTo>
                  <a:cubicBezTo>
                    <a:pt x="41886" y="100188"/>
                    <a:pt x="46226" y="106226"/>
                    <a:pt x="51509" y="111509"/>
                  </a:cubicBezTo>
                  <a:close/>
                  <a:moveTo>
                    <a:pt x="61886" y="112075"/>
                  </a:moveTo>
                  <a:cubicBezTo>
                    <a:pt x="61886" y="89056"/>
                    <a:pt x="61886" y="89056"/>
                    <a:pt x="61886" y="89056"/>
                  </a:cubicBezTo>
                  <a:cubicBezTo>
                    <a:pt x="67547" y="89245"/>
                    <a:pt x="72830" y="90188"/>
                    <a:pt x="77924" y="91698"/>
                  </a:cubicBezTo>
                  <a:cubicBezTo>
                    <a:pt x="73962" y="99811"/>
                    <a:pt x="68490" y="106792"/>
                    <a:pt x="62075" y="112075"/>
                  </a:cubicBezTo>
                  <a:cubicBezTo>
                    <a:pt x="62075" y="112075"/>
                    <a:pt x="62075" y="112075"/>
                    <a:pt x="61886" y="112075"/>
                  </a:cubicBezTo>
                  <a:close/>
                  <a:moveTo>
                    <a:pt x="81509" y="93018"/>
                  </a:moveTo>
                  <a:cubicBezTo>
                    <a:pt x="86037" y="94716"/>
                    <a:pt x="90188" y="96981"/>
                    <a:pt x="93962" y="99622"/>
                  </a:cubicBezTo>
                  <a:cubicBezTo>
                    <a:pt x="86792" y="105660"/>
                    <a:pt x="78113" y="109811"/>
                    <a:pt x="68490" y="111509"/>
                  </a:cubicBezTo>
                  <a:cubicBezTo>
                    <a:pt x="73773" y="106226"/>
                    <a:pt x="78113" y="100188"/>
                    <a:pt x="81509" y="93018"/>
                  </a:cubicBezTo>
                  <a:close/>
                  <a:moveTo>
                    <a:pt x="79433" y="88301"/>
                  </a:moveTo>
                  <a:cubicBezTo>
                    <a:pt x="73962" y="86415"/>
                    <a:pt x="68113" y="85471"/>
                    <a:pt x="61886" y="85283"/>
                  </a:cubicBezTo>
                  <a:cubicBezTo>
                    <a:pt x="61886" y="61886"/>
                    <a:pt x="61886" y="61886"/>
                    <a:pt x="61886" y="61886"/>
                  </a:cubicBezTo>
                  <a:cubicBezTo>
                    <a:pt x="85094" y="61886"/>
                    <a:pt x="85094" y="61886"/>
                    <a:pt x="85094" y="61886"/>
                  </a:cubicBezTo>
                  <a:cubicBezTo>
                    <a:pt x="84905" y="71320"/>
                    <a:pt x="82830" y="80188"/>
                    <a:pt x="79433" y="88301"/>
                  </a:cubicBezTo>
                  <a:close/>
                  <a:moveTo>
                    <a:pt x="61886" y="58113"/>
                  </a:moveTo>
                  <a:cubicBezTo>
                    <a:pt x="61886" y="38679"/>
                    <a:pt x="61886" y="38679"/>
                    <a:pt x="61886" y="38679"/>
                  </a:cubicBezTo>
                  <a:cubicBezTo>
                    <a:pt x="68490" y="38490"/>
                    <a:pt x="74905" y="37169"/>
                    <a:pt x="80943" y="35094"/>
                  </a:cubicBezTo>
                  <a:cubicBezTo>
                    <a:pt x="83396" y="42264"/>
                    <a:pt x="84905" y="50000"/>
                    <a:pt x="85094" y="58113"/>
                  </a:cubicBezTo>
                  <a:lnTo>
                    <a:pt x="61886" y="58113"/>
                  </a:lnTo>
                  <a:close/>
                  <a:moveTo>
                    <a:pt x="20943" y="25283"/>
                  </a:moveTo>
                  <a:cubicBezTo>
                    <a:pt x="25471" y="28679"/>
                    <a:pt x="30188" y="31698"/>
                    <a:pt x="35471" y="33773"/>
                  </a:cubicBezTo>
                  <a:cubicBezTo>
                    <a:pt x="32830" y="41320"/>
                    <a:pt x="31320" y="49433"/>
                    <a:pt x="31132" y="58113"/>
                  </a:cubicBezTo>
                  <a:cubicBezTo>
                    <a:pt x="7924" y="58113"/>
                    <a:pt x="7924" y="58113"/>
                    <a:pt x="7924" y="58113"/>
                  </a:cubicBezTo>
                  <a:cubicBezTo>
                    <a:pt x="8301" y="45471"/>
                    <a:pt x="13207" y="34150"/>
                    <a:pt x="20943" y="25283"/>
                  </a:cubicBezTo>
                  <a:close/>
                  <a:moveTo>
                    <a:pt x="7924" y="61886"/>
                  </a:moveTo>
                  <a:cubicBezTo>
                    <a:pt x="31132" y="61886"/>
                    <a:pt x="31132" y="61886"/>
                    <a:pt x="31132" y="61886"/>
                  </a:cubicBezTo>
                  <a:cubicBezTo>
                    <a:pt x="31320" y="71886"/>
                    <a:pt x="33396" y="81132"/>
                    <a:pt x="36792" y="89622"/>
                  </a:cubicBezTo>
                  <a:cubicBezTo>
                    <a:pt x="31886" y="91509"/>
                    <a:pt x="27358" y="93962"/>
                    <a:pt x="23207" y="96981"/>
                  </a:cubicBezTo>
                  <a:cubicBezTo>
                    <a:pt x="14150" y="87924"/>
                    <a:pt x="8301" y="75660"/>
                    <a:pt x="7924" y="61886"/>
                  </a:cubicBezTo>
                  <a:close/>
                  <a:moveTo>
                    <a:pt x="96792" y="96981"/>
                  </a:moveTo>
                  <a:cubicBezTo>
                    <a:pt x="92641" y="93962"/>
                    <a:pt x="88113" y="91509"/>
                    <a:pt x="83207" y="89622"/>
                  </a:cubicBezTo>
                  <a:cubicBezTo>
                    <a:pt x="86603" y="81132"/>
                    <a:pt x="88679" y="71886"/>
                    <a:pt x="88867" y="61886"/>
                  </a:cubicBezTo>
                  <a:cubicBezTo>
                    <a:pt x="112075" y="61886"/>
                    <a:pt x="112075" y="61886"/>
                    <a:pt x="112075" y="61886"/>
                  </a:cubicBezTo>
                  <a:cubicBezTo>
                    <a:pt x="111698" y="75660"/>
                    <a:pt x="105849" y="87924"/>
                    <a:pt x="96792" y="96981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</p:grpSp>
      <p:sp>
        <p:nvSpPr>
          <p:cNvPr id="264" name="Shape 264"/>
          <p:cNvSpPr>
            <a:spLocks noGrp="1"/>
          </p:cNvSpPr>
          <p:nvPr>
            <p:ph type="pic" idx="2"/>
          </p:nvPr>
        </p:nvSpPr>
        <p:spPr>
          <a:xfrm>
            <a:off x="981737" y="1809628"/>
            <a:ext cx="7320900" cy="333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540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3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erriweather Sans"/>
              <a:buChar char="▸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erriweather Sans"/>
              <a:buChar char="◦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erriweather Sans"/>
              <a:buChar char="▹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erriweather Sans"/>
              <a:buChar char="□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7_mobile - logo right"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Shape 26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63234" y="300257"/>
            <a:ext cx="3036600" cy="4669500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Shape 267"/>
          <p:cNvSpPr>
            <a:spLocks noGrp="1"/>
          </p:cNvSpPr>
          <p:nvPr>
            <p:ph type="pic" idx="2"/>
          </p:nvPr>
        </p:nvSpPr>
        <p:spPr>
          <a:xfrm>
            <a:off x="5869955" y="1030941"/>
            <a:ext cx="1714200" cy="30144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540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3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▸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◦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▹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□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268" name="Shape 26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Shape 26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8_three tablet - logo right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1" name="Shape 271"/>
          <p:cNvGrpSpPr/>
          <p:nvPr/>
        </p:nvGrpSpPr>
        <p:grpSpPr>
          <a:xfrm flipH="1">
            <a:off x="1295655" y="1077466"/>
            <a:ext cx="1875427" cy="2750330"/>
            <a:chOff x="8099434" y="2121217"/>
            <a:chExt cx="1322400" cy="1878000"/>
          </a:xfrm>
        </p:grpSpPr>
        <p:sp>
          <p:nvSpPr>
            <p:cNvPr id="272" name="Shape 272"/>
            <p:cNvSpPr/>
            <p:nvPr/>
          </p:nvSpPr>
          <p:spPr>
            <a:xfrm>
              <a:off x="8099434" y="2121217"/>
              <a:ext cx="1322400" cy="1878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99" y="114928"/>
                  </a:moveTo>
                  <a:cubicBezTo>
                    <a:pt x="119999" y="117666"/>
                    <a:pt x="116834" y="120000"/>
                    <a:pt x="112949" y="120000"/>
                  </a:cubicBezTo>
                  <a:cubicBezTo>
                    <a:pt x="7194" y="120000"/>
                    <a:pt x="7194" y="120000"/>
                    <a:pt x="7194" y="120000"/>
                  </a:cubicBezTo>
                  <a:cubicBezTo>
                    <a:pt x="3165" y="120000"/>
                    <a:pt x="0" y="117666"/>
                    <a:pt x="0" y="114928"/>
                  </a:cubicBezTo>
                  <a:cubicBezTo>
                    <a:pt x="0" y="4970"/>
                    <a:pt x="0" y="4970"/>
                    <a:pt x="0" y="4970"/>
                  </a:cubicBezTo>
                  <a:cubicBezTo>
                    <a:pt x="0" y="2231"/>
                    <a:pt x="3165" y="0"/>
                    <a:pt x="7194" y="0"/>
                  </a:cubicBezTo>
                  <a:cubicBezTo>
                    <a:pt x="112949" y="0"/>
                    <a:pt x="112949" y="0"/>
                    <a:pt x="112949" y="0"/>
                  </a:cubicBezTo>
                  <a:cubicBezTo>
                    <a:pt x="116834" y="0"/>
                    <a:pt x="119999" y="2231"/>
                    <a:pt x="119999" y="4970"/>
                  </a:cubicBezTo>
                  <a:cubicBezTo>
                    <a:pt x="119999" y="114928"/>
                    <a:pt x="119999" y="114928"/>
                    <a:pt x="119999" y="114928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73" name="Shape 273"/>
            <p:cNvSpPr/>
            <p:nvPr/>
          </p:nvSpPr>
          <p:spPr>
            <a:xfrm>
              <a:off x="8107371" y="2127567"/>
              <a:ext cx="1308000" cy="1863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45" y="120000"/>
                  </a:moveTo>
                  <a:cubicBezTo>
                    <a:pt x="2909" y="120000"/>
                    <a:pt x="0" y="117955"/>
                    <a:pt x="0" y="115400"/>
                  </a:cubicBezTo>
                  <a:cubicBezTo>
                    <a:pt x="0" y="4599"/>
                    <a:pt x="0" y="4599"/>
                    <a:pt x="0" y="4599"/>
                  </a:cubicBezTo>
                  <a:cubicBezTo>
                    <a:pt x="0" y="2146"/>
                    <a:pt x="2909" y="0"/>
                    <a:pt x="6545" y="0"/>
                  </a:cubicBezTo>
                  <a:cubicBezTo>
                    <a:pt x="113454" y="0"/>
                    <a:pt x="113454" y="0"/>
                    <a:pt x="113454" y="0"/>
                  </a:cubicBezTo>
                  <a:cubicBezTo>
                    <a:pt x="117090" y="0"/>
                    <a:pt x="120000" y="2146"/>
                    <a:pt x="120000" y="4599"/>
                  </a:cubicBezTo>
                  <a:cubicBezTo>
                    <a:pt x="120000" y="115400"/>
                    <a:pt x="120000" y="115400"/>
                    <a:pt x="120000" y="115400"/>
                  </a:cubicBezTo>
                  <a:cubicBezTo>
                    <a:pt x="120000" y="117955"/>
                    <a:pt x="117090" y="120000"/>
                    <a:pt x="113454" y="120000"/>
                  </a:cubicBezTo>
                  <a:cubicBezTo>
                    <a:pt x="6545" y="120000"/>
                    <a:pt x="6545" y="120000"/>
                    <a:pt x="6545" y="120000"/>
                  </a:cubicBezTo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74" name="Shape 274"/>
            <p:cNvSpPr/>
            <p:nvPr/>
          </p:nvSpPr>
          <p:spPr>
            <a:xfrm>
              <a:off x="8748721" y="2197417"/>
              <a:ext cx="23700" cy="23700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75" name="Shape 275"/>
            <p:cNvSpPr/>
            <p:nvPr/>
          </p:nvSpPr>
          <p:spPr>
            <a:xfrm>
              <a:off x="8748721" y="2195831"/>
              <a:ext cx="23700" cy="23700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76" name="Shape 276"/>
            <p:cNvSpPr/>
            <p:nvPr/>
          </p:nvSpPr>
          <p:spPr>
            <a:xfrm>
              <a:off x="8753484" y="2200592"/>
              <a:ext cx="14400" cy="1440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77" name="Shape 277"/>
            <p:cNvSpPr/>
            <p:nvPr/>
          </p:nvSpPr>
          <p:spPr>
            <a:xfrm>
              <a:off x="8756659" y="2203767"/>
              <a:ext cx="7800" cy="780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78" name="Shape 278"/>
            <p:cNvSpPr/>
            <p:nvPr/>
          </p:nvSpPr>
          <p:spPr>
            <a:xfrm>
              <a:off x="8759834" y="2206942"/>
              <a:ext cx="1500" cy="1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120000" y="120000"/>
                  </a:lnTo>
                  <a:lnTo>
                    <a:pt x="0" y="0"/>
                  </a:lnTo>
                  <a:lnTo>
                    <a:pt x="120000" y="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79" name="Shape 279"/>
            <p:cNvSpPr/>
            <p:nvPr/>
          </p:nvSpPr>
          <p:spPr>
            <a:xfrm>
              <a:off x="8723321" y="2203767"/>
              <a:ext cx="11100" cy="11100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80" name="Shape 280"/>
            <p:cNvSpPr/>
            <p:nvPr/>
          </p:nvSpPr>
          <p:spPr>
            <a:xfrm>
              <a:off x="8178809" y="2278381"/>
              <a:ext cx="1165200" cy="1554299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81" name="Shape 281"/>
            <p:cNvSpPr/>
            <p:nvPr/>
          </p:nvSpPr>
          <p:spPr>
            <a:xfrm>
              <a:off x="8185159" y="2284731"/>
              <a:ext cx="1152600" cy="1541400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82" name="Shape 282"/>
            <p:cNvSpPr/>
            <p:nvPr/>
          </p:nvSpPr>
          <p:spPr>
            <a:xfrm>
              <a:off x="8712209" y="3865880"/>
              <a:ext cx="98400" cy="999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83" name="Shape 283"/>
            <p:cNvSpPr/>
            <p:nvPr/>
          </p:nvSpPr>
          <p:spPr>
            <a:xfrm>
              <a:off x="8736021" y="3889692"/>
              <a:ext cx="50700" cy="507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500" y="78750"/>
                  </a:moveTo>
                  <a:cubicBezTo>
                    <a:pt x="105000" y="78750"/>
                    <a:pt x="105000" y="78750"/>
                    <a:pt x="105000" y="78750"/>
                  </a:cubicBezTo>
                  <a:cubicBezTo>
                    <a:pt x="105000" y="93750"/>
                    <a:pt x="93750" y="105000"/>
                    <a:pt x="78750" y="105000"/>
                  </a:cubicBezTo>
                  <a:cubicBezTo>
                    <a:pt x="41250" y="105000"/>
                    <a:pt x="41250" y="105000"/>
                    <a:pt x="41250" y="105000"/>
                  </a:cubicBezTo>
                  <a:cubicBezTo>
                    <a:pt x="26250" y="105000"/>
                    <a:pt x="15000" y="93750"/>
                    <a:pt x="15000" y="78750"/>
                  </a:cubicBezTo>
                  <a:cubicBezTo>
                    <a:pt x="15000" y="41250"/>
                    <a:pt x="15000" y="41250"/>
                    <a:pt x="15000" y="41250"/>
                  </a:cubicBezTo>
                  <a:cubicBezTo>
                    <a:pt x="15000" y="26250"/>
                    <a:pt x="26250" y="15000"/>
                    <a:pt x="41250" y="15000"/>
                  </a:cubicBezTo>
                  <a:cubicBezTo>
                    <a:pt x="78750" y="15000"/>
                    <a:pt x="78750" y="15000"/>
                    <a:pt x="78750" y="15000"/>
                  </a:cubicBezTo>
                  <a:cubicBezTo>
                    <a:pt x="93750" y="15000"/>
                    <a:pt x="105000" y="26250"/>
                    <a:pt x="105000" y="41250"/>
                  </a:cubicBezTo>
                  <a:cubicBezTo>
                    <a:pt x="105000" y="78750"/>
                    <a:pt x="105000" y="78750"/>
                    <a:pt x="105000" y="78750"/>
                  </a:cubicBezTo>
                  <a:cubicBezTo>
                    <a:pt x="112500" y="78750"/>
                    <a:pt x="112500" y="78750"/>
                    <a:pt x="112500" y="78750"/>
                  </a:cubicBezTo>
                  <a:cubicBezTo>
                    <a:pt x="120000" y="78750"/>
                    <a:pt x="120000" y="78750"/>
                    <a:pt x="120000" y="78750"/>
                  </a:cubicBezTo>
                  <a:cubicBezTo>
                    <a:pt x="120000" y="41250"/>
                    <a:pt x="120000" y="41250"/>
                    <a:pt x="120000" y="41250"/>
                  </a:cubicBezTo>
                  <a:cubicBezTo>
                    <a:pt x="120000" y="18750"/>
                    <a:pt x="105000" y="0"/>
                    <a:pt x="78750" y="0"/>
                  </a:cubicBezTo>
                  <a:cubicBezTo>
                    <a:pt x="41250" y="0"/>
                    <a:pt x="41250" y="0"/>
                    <a:pt x="41250" y="0"/>
                  </a:cubicBezTo>
                  <a:cubicBezTo>
                    <a:pt x="18750" y="0"/>
                    <a:pt x="0" y="18750"/>
                    <a:pt x="0" y="41250"/>
                  </a:cubicBezTo>
                  <a:cubicBezTo>
                    <a:pt x="0" y="78750"/>
                    <a:pt x="0" y="78750"/>
                    <a:pt x="0" y="78750"/>
                  </a:cubicBezTo>
                  <a:cubicBezTo>
                    <a:pt x="0" y="105000"/>
                    <a:pt x="18750" y="120000"/>
                    <a:pt x="41250" y="120000"/>
                  </a:cubicBezTo>
                  <a:cubicBezTo>
                    <a:pt x="78750" y="120000"/>
                    <a:pt x="78750" y="120000"/>
                    <a:pt x="78750" y="120000"/>
                  </a:cubicBezTo>
                  <a:cubicBezTo>
                    <a:pt x="105000" y="120000"/>
                    <a:pt x="120000" y="105000"/>
                    <a:pt x="120000" y="78750"/>
                  </a:cubicBezTo>
                  <a:lnTo>
                    <a:pt x="112500" y="7875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</p:grpSp>
      <p:grpSp>
        <p:nvGrpSpPr>
          <p:cNvPr id="284" name="Shape 284"/>
          <p:cNvGrpSpPr/>
          <p:nvPr/>
        </p:nvGrpSpPr>
        <p:grpSpPr>
          <a:xfrm flipH="1">
            <a:off x="3642524" y="1077466"/>
            <a:ext cx="1875427" cy="2750331"/>
            <a:chOff x="8099434" y="2121217"/>
            <a:chExt cx="1322400" cy="1878000"/>
          </a:xfrm>
        </p:grpSpPr>
        <p:sp>
          <p:nvSpPr>
            <p:cNvPr id="285" name="Shape 285"/>
            <p:cNvSpPr/>
            <p:nvPr/>
          </p:nvSpPr>
          <p:spPr>
            <a:xfrm>
              <a:off x="8099434" y="2121217"/>
              <a:ext cx="1322400" cy="1878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99" y="114928"/>
                  </a:moveTo>
                  <a:cubicBezTo>
                    <a:pt x="119999" y="117666"/>
                    <a:pt x="116834" y="120000"/>
                    <a:pt x="112949" y="120000"/>
                  </a:cubicBezTo>
                  <a:cubicBezTo>
                    <a:pt x="7194" y="120000"/>
                    <a:pt x="7194" y="120000"/>
                    <a:pt x="7194" y="120000"/>
                  </a:cubicBezTo>
                  <a:cubicBezTo>
                    <a:pt x="3165" y="120000"/>
                    <a:pt x="0" y="117666"/>
                    <a:pt x="0" y="114928"/>
                  </a:cubicBezTo>
                  <a:cubicBezTo>
                    <a:pt x="0" y="4970"/>
                    <a:pt x="0" y="4970"/>
                    <a:pt x="0" y="4970"/>
                  </a:cubicBezTo>
                  <a:cubicBezTo>
                    <a:pt x="0" y="2231"/>
                    <a:pt x="3165" y="0"/>
                    <a:pt x="7194" y="0"/>
                  </a:cubicBezTo>
                  <a:cubicBezTo>
                    <a:pt x="112949" y="0"/>
                    <a:pt x="112949" y="0"/>
                    <a:pt x="112949" y="0"/>
                  </a:cubicBezTo>
                  <a:cubicBezTo>
                    <a:pt x="116834" y="0"/>
                    <a:pt x="119999" y="2231"/>
                    <a:pt x="119999" y="4970"/>
                  </a:cubicBezTo>
                  <a:cubicBezTo>
                    <a:pt x="119999" y="114928"/>
                    <a:pt x="119999" y="114928"/>
                    <a:pt x="119999" y="114928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86" name="Shape 286"/>
            <p:cNvSpPr/>
            <p:nvPr/>
          </p:nvSpPr>
          <p:spPr>
            <a:xfrm>
              <a:off x="8107371" y="2127567"/>
              <a:ext cx="1308000" cy="1863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45" y="120000"/>
                  </a:moveTo>
                  <a:cubicBezTo>
                    <a:pt x="2909" y="120000"/>
                    <a:pt x="0" y="117955"/>
                    <a:pt x="0" y="115400"/>
                  </a:cubicBezTo>
                  <a:cubicBezTo>
                    <a:pt x="0" y="4599"/>
                    <a:pt x="0" y="4599"/>
                    <a:pt x="0" y="4599"/>
                  </a:cubicBezTo>
                  <a:cubicBezTo>
                    <a:pt x="0" y="2146"/>
                    <a:pt x="2909" y="0"/>
                    <a:pt x="6545" y="0"/>
                  </a:cubicBezTo>
                  <a:cubicBezTo>
                    <a:pt x="113454" y="0"/>
                    <a:pt x="113454" y="0"/>
                    <a:pt x="113454" y="0"/>
                  </a:cubicBezTo>
                  <a:cubicBezTo>
                    <a:pt x="117090" y="0"/>
                    <a:pt x="120000" y="2146"/>
                    <a:pt x="120000" y="4599"/>
                  </a:cubicBezTo>
                  <a:cubicBezTo>
                    <a:pt x="120000" y="115400"/>
                    <a:pt x="120000" y="115400"/>
                    <a:pt x="120000" y="115400"/>
                  </a:cubicBezTo>
                  <a:cubicBezTo>
                    <a:pt x="120000" y="117955"/>
                    <a:pt x="117090" y="120000"/>
                    <a:pt x="113454" y="120000"/>
                  </a:cubicBezTo>
                  <a:cubicBezTo>
                    <a:pt x="6545" y="120000"/>
                    <a:pt x="6545" y="120000"/>
                    <a:pt x="6545" y="120000"/>
                  </a:cubicBezTo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87" name="Shape 287"/>
            <p:cNvSpPr/>
            <p:nvPr/>
          </p:nvSpPr>
          <p:spPr>
            <a:xfrm>
              <a:off x="8748721" y="2197417"/>
              <a:ext cx="23700" cy="23700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88" name="Shape 288"/>
            <p:cNvSpPr/>
            <p:nvPr/>
          </p:nvSpPr>
          <p:spPr>
            <a:xfrm>
              <a:off x="8748721" y="2195831"/>
              <a:ext cx="23700" cy="23700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89" name="Shape 289"/>
            <p:cNvSpPr/>
            <p:nvPr/>
          </p:nvSpPr>
          <p:spPr>
            <a:xfrm>
              <a:off x="8753484" y="2200592"/>
              <a:ext cx="14400" cy="1440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90" name="Shape 290"/>
            <p:cNvSpPr/>
            <p:nvPr/>
          </p:nvSpPr>
          <p:spPr>
            <a:xfrm>
              <a:off x="8756659" y="2203767"/>
              <a:ext cx="7800" cy="780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91" name="Shape 291"/>
            <p:cNvSpPr/>
            <p:nvPr/>
          </p:nvSpPr>
          <p:spPr>
            <a:xfrm>
              <a:off x="8759834" y="2206942"/>
              <a:ext cx="1500" cy="1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120000" y="120000"/>
                  </a:lnTo>
                  <a:lnTo>
                    <a:pt x="0" y="0"/>
                  </a:lnTo>
                  <a:lnTo>
                    <a:pt x="120000" y="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92" name="Shape 292"/>
            <p:cNvSpPr/>
            <p:nvPr/>
          </p:nvSpPr>
          <p:spPr>
            <a:xfrm>
              <a:off x="8723321" y="2203767"/>
              <a:ext cx="11100" cy="11100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93" name="Shape 293"/>
            <p:cNvSpPr/>
            <p:nvPr/>
          </p:nvSpPr>
          <p:spPr>
            <a:xfrm>
              <a:off x="8178809" y="2278381"/>
              <a:ext cx="1165200" cy="1554299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94" name="Shape 294"/>
            <p:cNvSpPr/>
            <p:nvPr/>
          </p:nvSpPr>
          <p:spPr>
            <a:xfrm>
              <a:off x="8185159" y="2284731"/>
              <a:ext cx="1152600" cy="1541400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95" name="Shape 295"/>
            <p:cNvSpPr/>
            <p:nvPr/>
          </p:nvSpPr>
          <p:spPr>
            <a:xfrm>
              <a:off x="8712209" y="3865880"/>
              <a:ext cx="98400" cy="999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96" name="Shape 296"/>
            <p:cNvSpPr/>
            <p:nvPr/>
          </p:nvSpPr>
          <p:spPr>
            <a:xfrm>
              <a:off x="8736021" y="3889692"/>
              <a:ext cx="50700" cy="507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500" y="78750"/>
                  </a:moveTo>
                  <a:cubicBezTo>
                    <a:pt x="105000" y="78750"/>
                    <a:pt x="105000" y="78750"/>
                    <a:pt x="105000" y="78750"/>
                  </a:cubicBezTo>
                  <a:cubicBezTo>
                    <a:pt x="105000" y="93750"/>
                    <a:pt x="93750" y="105000"/>
                    <a:pt x="78750" y="105000"/>
                  </a:cubicBezTo>
                  <a:cubicBezTo>
                    <a:pt x="41250" y="105000"/>
                    <a:pt x="41250" y="105000"/>
                    <a:pt x="41250" y="105000"/>
                  </a:cubicBezTo>
                  <a:cubicBezTo>
                    <a:pt x="26250" y="105000"/>
                    <a:pt x="15000" y="93750"/>
                    <a:pt x="15000" y="78750"/>
                  </a:cubicBezTo>
                  <a:cubicBezTo>
                    <a:pt x="15000" y="41250"/>
                    <a:pt x="15000" y="41250"/>
                    <a:pt x="15000" y="41250"/>
                  </a:cubicBezTo>
                  <a:cubicBezTo>
                    <a:pt x="15000" y="26250"/>
                    <a:pt x="26250" y="15000"/>
                    <a:pt x="41250" y="15000"/>
                  </a:cubicBezTo>
                  <a:cubicBezTo>
                    <a:pt x="78750" y="15000"/>
                    <a:pt x="78750" y="15000"/>
                    <a:pt x="78750" y="15000"/>
                  </a:cubicBezTo>
                  <a:cubicBezTo>
                    <a:pt x="93750" y="15000"/>
                    <a:pt x="105000" y="26250"/>
                    <a:pt x="105000" y="41250"/>
                  </a:cubicBezTo>
                  <a:cubicBezTo>
                    <a:pt x="105000" y="78750"/>
                    <a:pt x="105000" y="78750"/>
                    <a:pt x="105000" y="78750"/>
                  </a:cubicBezTo>
                  <a:cubicBezTo>
                    <a:pt x="112500" y="78750"/>
                    <a:pt x="112500" y="78750"/>
                    <a:pt x="112500" y="78750"/>
                  </a:cubicBezTo>
                  <a:cubicBezTo>
                    <a:pt x="120000" y="78750"/>
                    <a:pt x="120000" y="78750"/>
                    <a:pt x="120000" y="78750"/>
                  </a:cubicBezTo>
                  <a:cubicBezTo>
                    <a:pt x="120000" y="41250"/>
                    <a:pt x="120000" y="41250"/>
                    <a:pt x="120000" y="41250"/>
                  </a:cubicBezTo>
                  <a:cubicBezTo>
                    <a:pt x="120000" y="18750"/>
                    <a:pt x="105000" y="0"/>
                    <a:pt x="78750" y="0"/>
                  </a:cubicBezTo>
                  <a:cubicBezTo>
                    <a:pt x="41250" y="0"/>
                    <a:pt x="41250" y="0"/>
                    <a:pt x="41250" y="0"/>
                  </a:cubicBezTo>
                  <a:cubicBezTo>
                    <a:pt x="18750" y="0"/>
                    <a:pt x="0" y="18750"/>
                    <a:pt x="0" y="41250"/>
                  </a:cubicBezTo>
                  <a:cubicBezTo>
                    <a:pt x="0" y="78750"/>
                    <a:pt x="0" y="78750"/>
                    <a:pt x="0" y="78750"/>
                  </a:cubicBezTo>
                  <a:cubicBezTo>
                    <a:pt x="0" y="105000"/>
                    <a:pt x="18750" y="120000"/>
                    <a:pt x="41250" y="120000"/>
                  </a:cubicBezTo>
                  <a:cubicBezTo>
                    <a:pt x="78750" y="120000"/>
                    <a:pt x="78750" y="120000"/>
                    <a:pt x="78750" y="120000"/>
                  </a:cubicBezTo>
                  <a:cubicBezTo>
                    <a:pt x="105000" y="120000"/>
                    <a:pt x="120000" y="105000"/>
                    <a:pt x="120000" y="78750"/>
                  </a:cubicBezTo>
                  <a:lnTo>
                    <a:pt x="112500" y="7875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</p:grpSp>
      <p:grpSp>
        <p:nvGrpSpPr>
          <p:cNvPr id="297" name="Shape 297"/>
          <p:cNvGrpSpPr/>
          <p:nvPr/>
        </p:nvGrpSpPr>
        <p:grpSpPr>
          <a:xfrm flipH="1">
            <a:off x="6006609" y="1086766"/>
            <a:ext cx="1875427" cy="2750330"/>
            <a:chOff x="8099434" y="2121217"/>
            <a:chExt cx="1322400" cy="1878000"/>
          </a:xfrm>
        </p:grpSpPr>
        <p:sp>
          <p:nvSpPr>
            <p:cNvPr id="298" name="Shape 298"/>
            <p:cNvSpPr/>
            <p:nvPr/>
          </p:nvSpPr>
          <p:spPr>
            <a:xfrm>
              <a:off x="8099434" y="2121217"/>
              <a:ext cx="1322400" cy="1878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99" y="114928"/>
                  </a:moveTo>
                  <a:cubicBezTo>
                    <a:pt x="119999" y="117666"/>
                    <a:pt x="116834" y="120000"/>
                    <a:pt x="112949" y="120000"/>
                  </a:cubicBezTo>
                  <a:cubicBezTo>
                    <a:pt x="7194" y="120000"/>
                    <a:pt x="7194" y="120000"/>
                    <a:pt x="7194" y="120000"/>
                  </a:cubicBezTo>
                  <a:cubicBezTo>
                    <a:pt x="3165" y="120000"/>
                    <a:pt x="0" y="117666"/>
                    <a:pt x="0" y="114928"/>
                  </a:cubicBezTo>
                  <a:cubicBezTo>
                    <a:pt x="0" y="4970"/>
                    <a:pt x="0" y="4970"/>
                    <a:pt x="0" y="4970"/>
                  </a:cubicBezTo>
                  <a:cubicBezTo>
                    <a:pt x="0" y="2231"/>
                    <a:pt x="3165" y="0"/>
                    <a:pt x="7194" y="0"/>
                  </a:cubicBezTo>
                  <a:cubicBezTo>
                    <a:pt x="112949" y="0"/>
                    <a:pt x="112949" y="0"/>
                    <a:pt x="112949" y="0"/>
                  </a:cubicBezTo>
                  <a:cubicBezTo>
                    <a:pt x="116834" y="0"/>
                    <a:pt x="119999" y="2231"/>
                    <a:pt x="119999" y="4970"/>
                  </a:cubicBezTo>
                  <a:cubicBezTo>
                    <a:pt x="119999" y="114928"/>
                    <a:pt x="119999" y="114928"/>
                    <a:pt x="119999" y="114928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299" name="Shape 299"/>
            <p:cNvSpPr/>
            <p:nvPr/>
          </p:nvSpPr>
          <p:spPr>
            <a:xfrm>
              <a:off x="8107371" y="2127567"/>
              <a:ext cx="1308000" cy="1863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45" y="120000"/>
                  </a:moveTo>
                  <a:cubicBezTo>
                    <a:pt x="2909" y="120000"/>
                    <a:pt x="0" y="117955"/>
                    <a:pt x="0" y="115400"/>
                  </a:cubicBezTo>
                  <a:cubicBezTo>
                    <a:pt x="0" y="4599"/>
                    <a:pt x="0" y="4599"/>
                    <a:pt x="0" y="4599"/>
                  </a:cubicBezTo>
                  <a:cubicBezTo>
                    <a:pt x="0" y="2146"/>
                    <a:pt x="2909" y="0"/>
                    <a:pt x="6545" y="0"/>
                  </a:cubicBezTo>
                  <a:cubicBezTo>
                    <a:pt x="113454" y="0"/>
                    <a:pt x="113454" y="0"/>
                    <a:pt x="113454" y="0"/>
                  </a:cubicBezTo>
                  <a:cubicBezTo>
                    <a:pt x="117090" y="0"/>
                    <a:pt x="120000" y="2146"/>
                    <a:pt x="120000" y="4599"/>
                  </a:cubicBezTo>
                  <a:cubicBezTo>
                    <a:pt x="120000" y="115400"/>
                    <a:pt x="120000" y="115400"/>
                    <a:pt x="120000" y="115400"/>
                  </a:cubicBezTo>
                  <a:cubicBezTo>
                    <a:pt x="120000" y="117955"/>
                    <a:pt x="117090" y="120000"/>
                    <a:pt x="113454" y="120000"/>
                  </a:cubicBezTo>
                  <a:cubicBezTo>
                    <a:pt x="6545" y="120000"/>
                    <a:pt x="6545" y="120000"/>
                    <a:pt x="6545" y="120000"/>
                  </a:cubicBezTo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300" name="Shape 300"/>
            <p:cNvSpPr/>
            <p:nvPr/>
          </p:nvSpPr>
          <p:spPr>
            <a:xfrm>
              <a:off x="8748721" y="2197417"/>
              <a:ext cx="23700" cy="23700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301" name="Shape 301"/>
            <p:cNvSpPr/>
            <p:nvPr/>
          </p:nvSpPr>
          <p:spPr>
            <a:xfrm>
              <a:off x="8748721" y="2195831"/>
              <a:ext cx="23700" cy="23700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302" name="Shape 302"/>
            <p:cNvSpPr/>
            <p:nvPr/>
          </p:nvSpPr>
          <p:spPr>
            <a:xfrm>
              <a:off x="8753484" y="2200592"/>
              <a:ext cx="14400" cy="1440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303" name="Shape 303"/>
            <p:cNvSpPr/>
            <p:nvPr/>
          </p:nvSpPr>
          <p:spPr>
            <a:xfrm>
              <a:off x="8756659" y="2203767"/>
              <a:ext cx="7800" cy="780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304" name="Shape 304"/>
            <p:cNvSpPr/>
            <p:nvPr/>
          </p:nvSpPr>
          <p:spPr>
            <a:xfrm>
              <a:off x="8759834" y="2206942"/>
              <a:ext cx="1500" cy="1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120000" y="120000"/>
                  </a:lnTo>
                  <a:lnTo>
                    <a:pt x="0" y="0"/>
                  </a:lnTo>
                  <a:lnTo>
                    <a:pt x="120000" y="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305" name="Shape 305"/>
            <p:cNvSpPr/>
            <p:nvPr/>
          </p:nvSpPr>
          <p:spPr>
            <a:xfrm>
              <a:off x="8723321" y="2203767"/>
              <a:ext cx="11100" cy="11100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306" name="Shape 306"/>
            <p:cNvSpPr/>
            <p:nvPr/>
          </p:nvSpPr>
          <p:spPr>
            <a:xfrm>
              <a:off x="8178809" y="2278381"/>
              <a:ext cx="1165200" cy="1554299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307" name="Shape 307"/>
            <p:cNvSpPr/>
            <p:nvPr/>
          </p:nvSpPr>
          <p:spPr>
            <a:xfrm>
              <a:off x="8185159" y="2284731"/>
              <a:ext cx="1152600" cy="1541400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308" name="Shape 308"/>
            <p:cNvSpPr/>
            <p:nvPr/>
          </p:nvSpPr>
          <p:spPr>
            <a:xfrm>
              <a:off x="8712209" y="3865880"/>
              <a:ext cx="98400" cy="999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309" name="Shape 309"/>
            <p:cNvSpPr/>
            <p:nvPr/>
          </p:nvSpPr>
          <p:spPr>
            <a:xfrm>
              <a:off x="8736021" y="3889692"/>
              <a:ext cx="50700" cy="507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500" y="78750"/>
                  </a:moveTo>
                  <a:cubicBezTo>
                    <a:pt x="105000" y="78750"/>
                    <a:pt x="105000" y="78750"/>
                    <a:pt x="105000" y="78750"/>
                  </a:cubicBezTo>
                  <a:cubicBezTo>
                    <a:pt x="105000" y="93750"/>
                    <a:pt x="93750" y="105000"/>
                    <a:pt x="78750" y="105000"/>
                  </a:cubicBezTo>
                  <a:cubicBezTo>
                    <a:pt x="41250" y="105000"/>
                    <a:pt x="41250" y="105000"/>
                    <a:pt x="41250" y="105000"/>
                  </a:cubicBezTo>
                  <a:cubicBezTo>
                    <a:pt x="26250" y="105000"/>
                    <a:pt x="15000" y="93750"/>
                    <a:pt x="15000" y="78750"/>
                  </a:cubicBezTo>
                  <a:cubicBezTo>
                    <a:pt x="15000" y="41250"/>
                    <a:pt x="15000" y="41250"/>
                    <a:pt x="15000" y="41250"/>
                  </a:cubicBezTo>
                  <a:cubicBezTo>
                    <a:pt x="15000" y="26250"/>
                    <a:pt x="26250" y="15000"/>
                    <a:pt x="41250" y="15000"/>
                  </a:cubicBezTo>
                  <a:cubicBezTo>
                    <a:pt x="78750" y="15000"/>
                    <a:pt x="78750" y="15000"/>
                    <a:pt x="78750" y="15000"/>
                  </a:cubicBezTo>
                  <a:cubicBezTo>
                    <a:pt x="93750" y="15000"/>
                    <a:pt x="105000" y="26250"/>
                    <a:pt x="105000" y="41250"/>
                  </a:cubicBezTo>
                  <a:cubicBezTo>
                    <a:pt x="105000" y="78750"/>
                    <a:pt x="105000" y="78750"/>
                    <a:pt x="105000" y="78750"/>
                  </a:cubicBezTo>
                  <a:cubicBezTo>
                    <a:pt x="112500" y="78750"/>
                    <a:pt x="112500" y="78750"/>
                    <a:pt x="112500" y="78750"/>
                  </a:cubicBezTo>
                  <a:cubicBezTo>
                    <a:pt x="120000" y="78750"/>
                    <a:pt x="120000" y="78750"/>
                    <a:pt x="120000" y="78750"/>
                  </a:cubicBezTo>
                  <a:cubicBezTo>
                    <a:pt x="120000" y="41250"/>
                    <a:pt x="120000" y="41250"/>
                    <a:pt x="120000" y="41250"/>
                  </a:cubicBezTo>
                  <a:cubicBezTo>
                    <a:pt x="120000" y="18750"/>
                    <a:pt x="105000" y="0"/>
                    <a:pt x="78750" y="0"/>
                  </a:cubicBezTo>
                  <a:cubicBezTo>
                    <a:pt x="41250" y="0"/>
                    <a:pt x="41250" y="0"/>
                    <a:pt x="41250" y="0"/>
                  </a:cubicBezTo>
                  <a:cubicBezTo>
                    <a:pt x="18750" y="0"/>
                    <a:pt x="0" y="18750"/>
                    <a:pt x="0" y="41250"/>
                  </a:cubicBezTo>
                  <a:cubicBezTo>
                    <a:pt x="0" y="78750"/>
                    <a:pt x="0" y="78750"/>
                    <a:pt x="0" y="78750"/>
                  </a:cubicBezTo>
                  <a:cubicBezTo>
                    <a:pt x="0" y="105000"/>
                    <a:pt x="18750" y="120000"/>
                    <a:pt x="41250" y="120000"/>
                  </a:cubicBezTo>
                  <a:cubicBezTo>
                    <a:pt x="78750" y="120000"/>
                    <a:pt x="78750" y="120000"/>
                    <a:pt x="78750" y="120000"/>
                  </a:cubicBezTo>
                  <a:cubicBezTo>
                    <a:pt x="105000" y="120000"/>
                    <a:pt x="120000" y="105000"/>
                    <a:pt x="120000" y="78750"/>
                  </a:cubicBezTo>
                  <a:lnTo>
                    <a:pt x="112500" y="7875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</p:grpSp>
      <p:sp>
        <p:nvSpPr>
          <p:cNvPr id="310" name="Shape 310"/>
          <p:cNvSpPr>
            <a:spLocks noGrp="1"/>
          </p:cNvSpPr>
          <p:nvPr>
            <p:ph type="pic" idx="2"/>
          </p:nvPr>
        </p:nvSpPr>
        <p:spPr>
          <a:xfrm>
            <a:off x="1415143" y="1306429"/>
            <a:ext cx="1643400" cy="22680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540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3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▸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◦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▹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□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311" name="Shape 311"/>
          <p:cNvSpPr>
            <a:spLocks noGrp="1"/>
          </p:cNvSpPr>
          <p:nvPr>
            <p:ph type="pic" idx="3"/>
          </p:nvPr>
        </p:nvSpPr>
        <p:spPr>
          <a:xfrm>
            <a:off x="3760379" y="1306428"/>
            <a:ext cx="1643400" cy="22680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540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3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▸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◦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ontserrat"/>
              <a:buChar char="▹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□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312" name="Shape 312"/>
          <p:cNvSpPr>
            <a:spLocks noGrp="1"/>
          </p:cNvSpPr>
          <p:nvPr>
            <p:ph type="pic" idx="4"/>
          </p:nvPr>
        </p:nvSpPr>
        <p:spPr>
          <a:xfrm>
            <a:off x="6124464" y="1316049"/>
            <a:ext cx="1643400" cy="22680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540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ontserrat"/>
              <a:buChar char="•"/>
              <a:defRPr sz="13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736600" marR="0" lvl="1" indent="-1905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erriweather Sans"/>
              <a:buChar char="▸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30300" marR="0" lvl="2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erriweather Sans"/>
              <a:buChar char="◦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587500" marR="0" lvl="3" indent="-139700" algn="l" rtl="0">
              <a:spcBef>
                <a:spcPts val="300"/>
              </a:spcBef>
              <a:buClr>
                <a:schemeClr val="accent1"/>
              </a:buClr>
              <a:buSzPct val="100000"/>
              <a:buFont typeface="Merriweather Sans"/>
              <a:buChar char="▹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32000" marR="0" lvl="4" indent="-139700" algn="l" rtl="0">
              <a:spcBef>
                <a:spcPts val="300"/>
              </a:spcBef>
              <a:buClr>
                <a:schemeClr val="accent3"/>
              </a:buClr>
              <a:buSzPct val="100000"/>
              <a:buFont typeface="Merriweather Sans"/>
              <a:buChar char="□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13" name="Shape 3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Shape 3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01187" y="4860000"/>
            <a:ext cx="1095600" cy="18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6" name="Shape 316"/>
          <p:cNvGrpSpPr/>
          <p:nvPr/>
        </p:nvGrpSpPr>
        <p:grpSpPr>
          <a:xfrm>
            <a:off x="605609" y="888878"/>
            <a:ext cx="8012573" cy="3987060"/>
            <a:chOff x="2445081" y="1182622"/>
            <a:chExt cx="4272916" cy="2126205"/>
          </a:xfrm>
        </p:grpSpPr>
        <p:sp>
          <p:nvSpPr>
            <p:cNvPr id="317" name="Shape 317"/>
            <p:cNvSpPr/>
            <p:nvPr/>
          </p:nvSpPr>
          <p:spPr>
            <a:xfrm>
              <a:off x="3198247" y="2062300"/>
              <a:ext cx="6300" cy="78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2000" y="0"/>
                  </a:moveTo>
                  <a:cubicBezTo>
                    <a:pt x="0" y="40000"/>
                    <a:pt x="0" y="60000"/>
                    <a:pt x="0" y="120000"/>
                  </a:cubicBezTo>
                  <a:cubicBezTo>
                    <a:pt x="48000" y="120000"/>
                    <a:pt x="96000" y="120000"/>
                    <a:pt x="96000" y="120000"/>
                  </a:cubicBezTo>
                  <a:cubicBezTo>
                    <a:pt x="96000" y="60000"/>
                    <a:pt x="120000" y="40000"/>
                    <a:pt x="120000" y="0"/>
                  </a:cubicBezTo>
                  <a:cubicBezTo>
                    <a:pt x="96000" y="0"/>
                    <a:pt x="72000" y="0"/>
                    <a:pt x="72000" y="0"/>
                  </a:cubicBezTo>
                  <a:close/>
                </a:path>
              </a:pathLst>
            </a:custGeom>
            <a:solidFill>
              <a:srgbClr val="1F497D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Shape 318"/>
            <p:cNvSpPr/>
            <p:nvPr/>
          </p:nvSpPr>
          <p:spPr>
            <a:xfrm>
              <a:off x="3436330" y="1369704"/>
              <a:ext cx="27900" cy="24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8181" y="0"/>
                  </a:moveTo>
                  <a:cubicBezTo>
                    <a:pt x="70909" y="44210"/>
                    <a:pt x="103636" y="56842"/>
                    <a:pt x="120000" y="120000"/>
                  </a:cubicBezTo>
                  <a:cubicBezTo>
                    <a:pt x="70909" y="107368"/>
                    <a:pt x="0" y="18947"/>
                    <a:pt x="43636" y="0"/>
                  </a:cubicBezTo>
                  <a:cubicBezTo>
                    <a:pt x="43636" y="6315"/>
                    <a:pt x="43636" y="6315"/>
                    <a:pt x="43636" y="6315"/>
                  </a:cubicBezTo>
                  <a:lnTo>
                    <a:pt x="38181" y="0"/>
                  </a:lnTo>
                  <a:close/>
                </a:path>
              </a:pathLst>
            </a:custGeom>
            <a:solidFill>
              <a:srgbClr val="1F497D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19" name="Shape 319"/>
            <p:cNvGrpSpPr/>
            <p:nvPr/>
          </p:nvGrpSpPr>
          <p:grpSpPr>
            <a:xfrm>
              <a:off x="4240999" y="2081715"/>
              <a:ext cx="814999" cy="911537"/>
              <a:chOff x="4097337" y="2217738"/>
              <a:chExt cx="1139700" cy="1274700"/>
            </a:xfrm>
          </p:grpSpPr>
          <p:sp>
            <p:nvSpPr>
              <p:cNvPr id="320" name="Shape 320"/>
              <p:cNvSpPr/>
              <p:nvPr/>
            </p:nvSpPr>
            <p:spPr>
              <a:xfrm>
                <a:off x="5102225" y="3086100"/>
                <a:ext cx="120600" cy="2334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868" y="78171"/>
                    </a:moveTo>
                    <a:cubicBezTo>
                      <a:pt x="11868" y="78171"/>
                      <a:pt x="23736" y="65142"/>
                      <a:pt x="23736" y="64457"/>
                    </a:cubicBezTo>
                    <a:cubicBezTo>
                      <a:pt x="23736" y="61028"/>
                      <a:pt x="14505" y="53485"/>
                      <a:pt x="14505" y="48685"/>
                    </a:cubicBezTo>
                    <a:cubicBezTo>
                      <a:pt x="14505" y="33600"/>
                      <a:pt x="35604" y="34285"/>
                      <a:pt x="52747" y="29485"/>
                    </a:cubicBezTo>
                    <a:cubicBezTo>
                      <a:pt x="65934" y="25371"/>
                      <a:pt x="84395" y="13714"/>
                      <a:pt x="93626" y="8914"/>
                    </a:cubicBezTo>
                    <a:cubicBezTo>
                      <a:pt x="96263" y="7542"/>
                      <a:pt x="94945" y="2742"/>
                      <a:pt x="96263" y="0"/>
                    </a:cubicBezTo>
                    <a:cubicBezTo>
                      <a:pt x="116043" y="1371"/>
                      <a:pt x="114725" y="21257"/>
                      <a:pt x="120000" y="28799"/>
                    </a:cubicBezTo>
                    <a:cubicBezTo>
                      <a:pt x="120000" y="33600"/>
                      <a:pt x="120000" y="33600"/>
                      <a:pt x="120000" y="33600"/>
                    </a:cubicBezTo>
                    <a:cubicBezTo>
                      <a:pt x="117362" y="32914"/>
                      <a:pt x="112087" y="32228"/>
                      <a:pt x="110769" y="32228"/>
                    </a:cubicBezTo>
                    <a:cubicBezTo>
                      <a:pt x="110769" y="54171"/>
                      <a:pt x="97582" y="69257"/>
                      <a:pt x="84395" y="86400"/>
                    </a:cubicBezTo>
                    <a:cubicBezTo>
                      <a:pt x="73846" y="100114"/>
                      <a:pt x="68571" y="119999"/>
                      <a:pt x="32967" y="119999"/>
                    </a:cubicBezTo>
                    <a:cubicBezTo>
                      <a:pt x="18461" y="119999"/>
                      <a:pt x="6593" y="111771"/>
                      <a:pt x="6593" y="103542"/>
                    </a:cubicBezTo>
                    <a:cubicBezTo>
                      <a:pt x="6593" y="99428"/>
                      <a:pt x="7912" y="98057"/>
                      <a:pt x="6593" y="96000"/>
                    </a:cubicBezTo>
                    <a:cubicBezTo>
                      <a:pt x="0" y="93257"/>
                      <a:pt x="0" y="88457"/>
                      <a:pt x="0" y="83657"/>
                    </a:cubicBezTo>
                    <a:cubicBezTo>
                      <a:pt x="0" y="82971"/>
                      <a:pt x="10549" y="78171"/>
                      <a:pt x="11868" y="78171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1" name="Shape 321"/>
              <p:cNvSpPr/>
              <p:nvPr/>
            </p:nvSpPr>
            <p:spPr>
              <a:xfrm>
                <a:off x="4097337" y="2217738"/>
                <a:ext cx="1139700" cy="1274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8691" y="8275"/>
                    </a:moveTo>
                    <a:cubicBezTo>
                      <a:pt x="69953" y="8275"/>
                      <a:pt x="69953" y="8275"/>
                      <a:pt x="69953" y="8275"/>
                    </a:cubicBezTo>
                    <a:cubicBezTo>
                      <a:pt x="69953" y="9153"/>
                      <a:pt x="70654" y="9278"/>
                      <a:pt x="70934" y="9655"/>
                    </a:cubicBezTo>
                    <a:cubicBezTo>
                      <a:pt x="71495" y="10282"/>
                      <a:pt x="72897" y="9780"/>
                      <a:pt x="73878" y="10156"/>
                    </a:cubicBezTo>
                    <a:cubicBezTo>
                      <a:pt x="75841" y="10783"/>
                      <a:pt x="78644" y="11661"/>
                      <a:pt x="80747" y="11661"/>
                    </a:cubicBezTo>
                    <a:cubicBezTo>
                      <a:pt x="82850" y="11661"/>
                      <a:pt x="83411" y="10783"/>
                      <a:pt x="85373" y="10783"/>
                    </a:cubicBezTo>
                    <a:cubicBezTo>
                      <a:pt x="86495" y="10783"/>
                      <a:pt x="87196" y="11536"/>
                      <a:pt x="88598" y="11536"/>
                    </a:cubicBezTo>
                    <a:cubicBezTo>
                      <a:pt x="89439" y="11536"/>
                      <a:pt x="89439" y="11285"/>
                      <a:pt x="90280" y="11159"/>
                    </a:cubicBezTo>
                    <a:cubicBezTo>
                      <a:pt x="90700" y="12037"/>
                      <a:pt x="91542" y="12789"/>
                      <a:pt x="91542" y="13918"/>
                    </a:cubicBezTo>
                    <a:cubicBezTo>
                      <a:pt x="91542" y="14420"/>
                      <a:pt x="90560" y="16426"/>
                      <a:pt x="90280" y="17053"/>
                    </a:cubicBezTo>
                    <a:cubicBezTo>
                      <a:pt x="89018" y="16927"/>
                      <a:pt x="87897" y="14420"/>
                      <a:pt x="86915" y="13416"/>
                    </a:cubicBezTo>
                    <a:cubicBezTo>
                      <a:pt x="86915" y="14420"/>
                      <a:pt x="86915" y="14420"/>
                      <a:pt x="86915" y="14420"/>
                    </a:cubicBezTo>
                    <a:cubicBezTo>
                      <a:pt x="92803" y="23699"/>
                      <a:pt x="92803" y="23699"/>
                      <a:pt x="92803" y="23699"/>
                    </a:cubicBezTo>
                    <a:cubicBezTo>
                      <a:pt x="92383" y="24827"/>
                      <a:pt x="94345" y="27335"/>
                      <a:pt x="95186" y="27962"/>
                    </a:cubicBezTo>
                    <a:cubicBezTo>
                      <a:pt x="95186" y="30846"/>
                      <a:pt x="95186" y="30846"/>
                      <a:pt x="95186" y="30846"/>
                    </a:cubicBezTo>
                    <a:cubicBezTo>
                      <a:pt x="95887" y="32351"/>
                      <a:pt x="97009" y="32351"/>
                      <a:pt x="97990" y="33479"/>
                    </a:cubicBezTo>
                    <a:cubicBezTo>
                      <a:pt x="99112" y="34858"/>
                      <a:pt x="98411" y="36238"/>
                      <a:pt x="99532" y="37241"/>
                    </a:cubicBezTo>
                    <a:cubicBezTo>
                      <a:pt x="100514" y="38119"/>
                      <a:pt x="101214" y="38244"/>
                      <a:pt x="102336" y="38871"/>
                    </a:cubicBezTo>
                    <a:cubicBezTo>
                      <a:pt x="103317" y="39623"/>
                      <a:pt x="103878" y="41880"/>
                      <a:pt x="105841" y="41880"/>
                    </a:cubicBezTo>
                    <a:cubicBezTo>
                      <a:pt x="105841" y="42758"/>
                      <a:pt x="106401" y="43009"/>
                      <a:pt x="105841" y="43636"/>
                    </a:cubicBezTo>
                    <a:cubicBezTo>
                      <a:pt x="106682" y="44137"/>
                      <a:pt x="107523" y="45893"/>
                      <a:pt x="108504" y="45893"/>
                    </a:cubicBezTo>
                    <a:cubicBezTo>
                      <a:pt x="109485" y="45893"/>
                      <a:pt x="109626" y="45266"/>
                      <a:pt x="110327" y="45015"/>
                    </a:cubicBezTo>
                    <a:cubicBezTo>
                      <a:pt x="111308" y="44764"/>
                      <a:pt x="111869" y="45141"/>
                      <a:pt x="112850" y="45015"/>
                    </a:cubicBezTo>
                    <a:cubicBezTo>
                      <a:pt x="115233" y="44639"/>
                      <a:pt x="117476" y="43887"/>
                      <a:pt x="119579" y="43385"/>
                    </a:cubicBezTo>
                    <a:cubicBezTo>
                      <a:pt x="119859" y="43636"/>
                      <a:pt x="120000" y="43887"/>
                      <a:pt x="120000" y="44137"/>
                    </a:cubicBezTo>
                    <a:cubicBezTo>
                      <a:pt x="120000" y="47272"/>
                      <a:pt x="117336" y="51410"/>
                      <a:pt x="115794" y="53291"/>
                    </a:cubicBezTo>
                    <a:cubicBezTo>
                      <a:pt x="113831" y="55548"/>
                      <a:pt x="113130" y="57554"/>
                      <a:pt x="110747" y="59059"/>
                    </a:cubicBezTo>
                    <a:cubicBezTo>
                      <a:pt x="106682" y="61943"/>
                      <a:pt x="102336" y="62821"/>
                      <a:pt x="100794" y="67836"/>
                    </a:cubicBezTo>
                    <a:cubicBezTo>
                      <a:pt x="100373" y="69216"/>
                      <a:pt x="98691" y="69592"/>
                      <a:pt x="98691" y="71097"/>
                    </a:cubicBezTo>
                    <a:cubicBezTo>
                      <a:pt x="98691" y="72852"/>
                      <a:pt x="99252" y="73605"/>
                      <a:pt x="99252" y="75235"/>
                    </a:cubicBezTo>
                    <a:cubicBezTo>
                      <a:pt x="99252" y="77115"/>
                      <a:pt x="101495" y="78119"/>
                      <a:pt x="101495" y="79122"/>
                    </a:cubicBezTo>
                    <a:cubicBezTo>
                      <a:pt x="101495" y="79498"/>
                      <a:pt x="101214" y="79874"/>
                      <a:pt x="101074" y="80000"/>
                    </a:cubicBezTo>
                    <a:cubicBezTo>
                      <a:pt x="101074" y="81379"/>
                      <a:pt x="101074" y="81379"/>
                      <a:pt x="101074" y="81379"/>
                    </a:cubicBezTo>
                    <a:cubicBezTo>
                      <a:pt x="101074" y="82257"/>
                      <a:pt x="100934" y="83260"/>
                      <a:pt x="100934" y="84764"/>
                    </a:cubicBezTo>
                    <a:cubicBezTo>
                      <a:pt x="101214" y="85141"/>
                      <a:pt x="101355" y="85517"/>
                      <a:pt x="101355" y="85893"/>
                    </a:cubicBezTo>
                    <a:cubicBezTo>
                      <a:pt x="101355" y="90282"/>
                      <a:pt x="93224" y="89780"/>
                      <a:pt x="92523" y="93416"/>
                    </a:cubicBezTo>
                    <a:cubicBezTo>
                      <a:pt x="91682" y="93542"/>
                      <a:pt x="90700" y="94420"/>
                      <a:pt x="90700" y="95047"/>
                    </a:cubicBezTo>
                    <a:cubicBezTo>
                      <a:pt x="90700" y="96300"/>
                      <a:pt x="92383" y="97053"/>
                      <a:pt x="92383" y="98808"/>
                    </a:cubicBezTo>
                    <a:cubicBezTo>
                      <a:pt x="92383" y="99686"/>
                      <a:pt x="92242" y="101442"/>
                      <a:pt x="91962" y="101943"/>
                    </a:cubicBezTo>
                    <a:cubicBezTo>
                      <a:pt x="91542" y="102445"/>
                      <a:pt x="90560" y="102194"/>
                      <a:pt x="90140" y="102319"/>
                    </a:cubicBezTo>
                    <a:cubicBezTo>
                      <a:pt x="88598" y="103072"/>
                      <a:pt x="87757" y="103573"/>
                      <a:pt x="87056" y="104952"/>
                    </a:cubicBezTo>
                    <a:cubicBezTo>
                      <a:pt x="87476" y="105203"/>
                      <a:pt x="87897" y="105579"/>
                      <a:pt x="87897" y="106081"/>
                    </a:cubicBezTo>
                    <a:cubicBezTo>
                      <a:pt x="87897" y="107711"/>
                      <a:pt x="86214" y="108840"/>
                      <a:pt x="85514" y="109592"/>
                    </a:cubicBezTo>
                    <a:cubicBezTo>
                      <a:pt x="84112" y="110721"/>
                      <a:pt x="83971" y="111974"/>
                      <a:pt x="82990" y="113103"/>
                    </a:cubicBezTo>
                    <a:cubicBezTo>
                      <a:pt x="81448" y="114858"/>
                      <a:pt x="80747" y="116489"/>
                      <a:pt x="78224" y="117617"/>
                    </a:cubicBezTo>
                    <a:cubicBezTo>
                      <a:pt x="77102" y="117993"/>
                      <a:pt x="75560" y="117617"/>
                      <a:pt x="75420" y="118620"/>
                    </a:cubicBezTo>
                    <a:cubicBezTo>
                      <a:pt x="74579" y="118620"/>
                      <a:pt x="74158" y="118996"/>
                      <a:pt x="73598" y="118996"/>
                    </a:cubicBezTo>
                    <a:cubicBezTo>
                      <a:pt x="72897" y="118996"/>
                      <a:pt x="72476" y="118369"/>
                      <a:pt x="71775" y="118369"/>
                    </a:cubicBezTo>
                    <a:cubicBezTo>
                      <a:pt x="69252" y="118369"/>
                      <a:pt x="67710" y="120000"/>
                      <a:pt x="65327" y="120000"/>
                    </a:cubicBezTo>
                    <a:cubicBezTo>
                      <a:pt x="64345" y="120000"/>
                      <a:pt x="63785" y="119498"/>
                      <a:pt x="63364" y="118996"/>
                    </a:cubicBezTo>
                    <a:cubicBezTo>
                      <a:pt x="62943" y="118996"/>
                      <a:pt x="62943" y="119122"/>
                      <a:pt x="62803" y="119247"/>
                    </a:cubicBezTo>
                    <a:cubicBezTo>
                      <a:pt x="62803" y="118119"/>
                      <a:pt x="62102" y="116865"/>
                      <a:pt x="61682" y="116489"/>
                    </a:cubicBezTo>
                    <a:cubicBezTo>
                      <a:pt x="62102" y="115987"/>
                      <a:pt x="62383" y="115611"/>
                      <a:pt x="62383" y="114984"/>
                    </a:cubicBezTo>
                    <a:cubicBezTo>
                      <a:pt x="62383" y="114106"/>
                      <a:pt x="60700" y="112476"/>
                      <a:pt x="60420" y="111974"/>
                    </a:cubicBezTo>
                    <a:cubicBezTo>
                      <a:pt x="58177" y="108589"/>
                      <a:pt x="55373" y="105329"/>
                      <a:pt x="55373" y="100438"/>
                    </a:cubicBezTo>
                    <a:cubicBezTo>
                      <a:pt x="55373" y="99561"/>
                      <a:pt x="55373" y="99310"/>
                      <a:pt x="55373" y="98934"/>
                    </a:cubicBezTo>
                    <a:cubicBezTo>
                      <a:pt x="55373" y="98181"/>
                      <a:pt x="54532" y="97931"/>
                      <a:pt x="54112" y="97053"/>
                    </a:cubicBezTo>
                    <a:cubicBezTo>
                      <a:pt x="52429" y="94545"/>
                      <a:pt x="50467" y="92413"/>
                      <a:pt x="50467" y="88777"/>
                    </a:cubicBezTo>
                    <a:cubicBezTo>
                      <a:pt x="50467" y="84890"/>
                      <a:pt x="54392" y="84012"/>
                      <a:pt x="54392" y="81003"/>
                    </a:cubicBezTo>
                    <a:cubicBezTo>
                      <a:pt x="54392" y="79623"/>
                      <a:pt x="53831" y="79122"/>
                      <a:pt x="53551" y="77868"/>
                    </a:cubicBezTo>
                    <a:cubicBezTo>
                      <a:pt x="53130" y="75485"/>
                      <a:pt x="52710" y="74733"/>
                      <a:pt x="52009" y="73354"/>
                    </a:cubicBezTo>
                    <a:cubicBezTo>
                      <a:pt x="51588" y="72225"/>
                      <a:pt x="51869" y="70971"/>
                      <a:pt x="51028" y="69968"/>
                    </a:cubicBezTo>
                    <a:cubicBezTo>
                      <a:pt x="49345" y="68213"/>
                      <a:pt x="45841" y="66206"/>
                      <a:pt x="45841" y="63699"/>
                    </a:cubicBezTo>
                    <a:cubicBezTo>
                      <a:pt x="45841" y="63072"/>
                      <a:pt x="46822" y="61692"/>
                      <a:pt x="47242" y="61442"/>
                    </a:cubicBezTo>
                    <a:cubicBezTo>
                      <a:pt x="47102" y="60940"/>
                      <a:pt x="47242" y="60815"/>
                      <a:pt x="47242" y="60564"/>
                    </a:cubicBezTo>
                    <a:cubicBezTo>
                      <a:pt x="47242" y="59937"/>
                      <a:pt x="47242" y="58307"/>
                      <a:pt x="47943" y="57805"/>
                    </a:cubicBezTo>
                    <a:cubicBezTo>
                      <a:pt x="47242" y="56551"/>
                      <a:pt x="46121" y="55548"/>
                      <a:pt x="44018" y="55548"/>
                    </a:cubicBezTo>
                    <a:cubicBezTo>
                      <a:pt x="42897" y="55548"/>
                      <a:pt x="41915" y="55548"/>
                      <a:pt x="41355" y="55548"/>
                    </a:cubicBezTo>
                    <a:cubicBezTo>
                      <a:pt x="39532" y="55548"/>
                      <a:pt x="39112" y="52288"/>
                      <a:pt x="36588" y="52288"/>
                    </a:cubicBezTo>
                    <a:cubicBezTo>
                      <a:pt x="33504" y="52288"/>
                      <a:pt x="31261" y="53542"/>
                      <a:pt x="28878" y="54294"/>
                    </a:cubicBezTo>
                    <a:cubicBezTo>
                      <a:pt x="27897" y="54545"/>
                      <a:pt x="27616" y="55172"/>
                      <a:pt x="26775" y="55172"/>
                    </a:cubicBezTo>
                    <a:cubicBezTo>
                      <a:pt x="25794" y="55172"/>
                      <a:pt x="24252" y="54420"/>
                      <a:pt x="22990" y="54420"/>
                    </a:cubicBezTo>
                    <a:cubicBezTo>
                      <a:pt x="20607" y="54420"/>
                      <a:pt x="19485" y="55548"/>
                      <a:pt x="17102" y="55548"/>
                    </a:cubicBezTo>
                    <a:cubicBezTo>
                      <a:pt x="16401" y="55548"/>
                      <a:pt x="15560" y="55172"/>
                      <a:pt x="15280" y="55047"/>
                    </a:cubicBezTo>
                    <a:cubicBezTo>
                      <a:pt x="13598" y="53918"/>
                      <a:pt x="9953" y="52037"/>
                      <a:pt x="8691" y="50282"/>
                    </a:cubicBezTo>
                    <a:cubicBezTo>
                      <a:pt x="7429" y="48652"/>
                      <a:pt x="7149" y="47272"/>
                      <a:pt x="5607" y="46269"/>
                    </a:cubicBezTo>
                    <a:cubicBezTo>
                      <a:pt x="5186" y="45893"/>
                      <a:pt x="1822" y="43385"/>
                      <a:pt x="1822" y="43134"/>
                    </a:cubicBezTo>
                    <a:cubicBezTo>
                      <a:pt x="1542" y="42758"/>
                      <a:pt x="1401" y="42633"/>
                      <a:pt x="981" y="42382"/>
                    </a:cubicBezTo>
                    <a:cubicBezTo>
                      <a:pt x="1261" y="42382"/>
                      <a:pt x="1261" y="42382"/>
                      <a:pt x="1261" y="42382"/>
                    </a:cubicBezTo>
                    <a:cubicBezTo>
                      <a:pt x="1261" y="41504"/>
                      <a:pt x="981" y="41128"/>
                      <a:pt x="981" y="40626"/>
                    </a:cubicBezTo>
                    <a:cubicBezTo>
                      <a:pt x="981" y="39749"/>
                      <a:pt x="420" y="39498"/>
                      <a:pt x="0" y="38746"/>
                    </a:cubicBezTo>
                    <a:cubicBezTo>
                      <a:pt x="1401" y="38119"/>
                      <a:pt x="2523" y="35109"/>
                      <a:pt x="2523" y="33730"/>
                    </a:cubicBezTo>
                    <a:cubicBezTo>
                      <a:pt x="2523" y="31347"/>
                      <a:pt x="1401" y="29843"/>
                      <a:pt x="1401" y="27586"/>
                    </a:cubicBezTo>
                    <a:cubicBezTo>
                      <a:pt x="1401" y="26457"/>
                      <a:pt x="2803" y="25830"/>
                      <a:pt x="3084" y="24952"/>
                    </a:cubicBezTo>
                    <a:cubicBezTo>
                      <a:pt x="3925" y="22821"/>
                      <a:pt x="5747" y="19811"/>
                      <a:pt x="7289" y="18056"/>
                    </a:cubicBezTo>
                    <a:cubicBezTo>
                      <a:pt x="8130" y="16927"/>
                      <a:pt x="9672" y="17053"/>
                      <a:pt x="10794" y="16551"/>
                    </a:cubicBezTo>
                    <a:cubicBezTo>
                      <a:pt x="11775" y="16050"/>
                      <a:pt x="13317" y="14921"/>
                      <a:pt x="13598" y="14043"/>
                    </a:cubicBezTo>
                    <a:cubicBezTo>
                      <a:pt x="14299" y="12037"/>
                      <a:pt x="13457" y="11159"/>
                      <a:pt x="14579" y="9655"/>
                    </a:cubicBezTo>
                    <a:cubicBezTo>
                      <a:pt x="16261" y="7899"/>
                      <a:pt x="18364" y="6144"/>
                      <a:pt x="19906" y="4514"/>
                    </a:cubicBezTo>
                    <a:cubicBezTo>
                      <a:pt x="19766" y="4514"/>
                      <a:pt x="19766" y="4514"/>
                      <a:pt x="19766" y="4514"/>
                    </a:cubicBezTo>
                    <a:cubicBezTo>
                      <a:pt x="20327" y="3887"/>
                      <a:pt x="20467" y="3385"/>
                      <a:pt x="21028" y="3009"/>
                    </a:cubicBezTo>
                    <a:cubicBezTo>
                      <a:pt x="22570" y="4012"/>
                      <a:pt x="24112" y="4388"/>
                      <a:pt x="26214" y="4388"/>
                    </a:cubicBezTo>
                    <a:cubicBezTo>
                      <a:pt x="27616" y="4388"/>
                      <a:pt x="27757" y="3636"/>
                      <a:pt x="28598" y="3385"/>
                    </a:cubicBezTo>
                    <a:cubicBezTo>
                      <a:pt x="30981" y="2257"/>
                      <a:pt x="35607" y="752"/>
                      <a:pt x="38271" y="752"/>
                    </a:cubicBezTo>
                    <a:cubicBezTo>
                      <a:pt x="39252" y="752"/>
                      <a:pt x="39953" y="1253"/>
                      <a:pt x="40514" y="1253"/>
                    </a:cubicBezTo>
                    <a:cubicBezTo>
                      <a:pt x="41214" y="1253"/>
                      <a:pt x="42196" y="501"/>
                      <a:pt x="43037" y="501"/>
                    </a:cubicBezTo>
                    <a:cubicBezTo>
                      <a:pt x="43878" y="501"/>
                      <a:pt x="44299" y="877"/>
                      <a:pt x="45000" y="877"/>
                    </a:cubicBezTo>
                    <a:cubicBezTo>
                      <a:pt x="46121" y="877"/>
                      <a:pt x="46261" y="0"/>
                      <a:pt x="47383" y="0"/>
                    </a:cubicBezTo>
                    <a:cubicBezTo>
                      <a:pt x="48644" y="0"/>
                      <a:pt x="48224" y="1003"/>
                      <a:pt x="49205" y="1003"/>
                    </a:cubicBezTo>
                    <a:cubicBezTo>
                      <a:pt x="49626" y="1003"/>
                      <a:pt x="49766" y="752"/>
                      <a:pt x="50186" y="752"/>
                    </a:cubicBezTo>
                    <a:cubicBezTo>
                      <a:pt x="50186" y="1504"/>
                      <a:pt x="49205" y="1379"/>
                      <a:pt x="49205" y="2131"/>
                    </a:cubicBezTo>
                    <a:cubicBezTo>
                      <a:pt x="49205" y="2633"/>
                      <a:pt x="50046" y="2884"/>
                      <a:pt x="50046" y="3385"/>
                    </a:cubicBezTo>
                    <a:cubicBezTo>
                      <a:pt x="50046" y="4137"/>
                      <a:pt x="49205" y="4639"/>
                      <a:pt x="49205" y="5517"/>
                    </a:cubicBezTo>
                    <a:cubicBezTo>
                      <a:pt x="49205" y="6896"/>
                      <a:pt x="50887" y="8025"/>
                      <a:pt x="52009" y="8025"/>
                    </a:cubicBezTo>
                    <a:cubicBezTo>
                      <a:pt x="52850" y="8025"/>
                      <a:pt x="53271" y="8025"/>
                      <a:pt x="53831" y="8025"/>
                    </a:cubicBezTo>
                    <a:cubicBezTo>
                      <a:pt x="57757" y="8025"/>
                      <a:pt x="59299" y="12539"/>
                      <a:pt x="63785" y="12539"/>
                    </a:cubicBezTo>
                    <a:cubicBezTo>
                      <a:pt x="64345" y="12539"/>
                      <a:pt x="65046" y="11912"/>
                      <a:pt x="65046" y="11661"/>
                    </a:cubicBezTo>
                    <a:cubicBezTo>
                      <a:pt x="65046" y="11285"/>
                      <a:pt x="65046" y="10909"/>
                      <a:pt x="65046" y="10532"/>
                    </a:cubicBezTo>
                    <a:cubicBezTo>
                      <a:pt x="65046" y="8777"/>
                      <a:pt x="66588" y="8777"/>
                      <a:pt x="68411" y="8275"/>
                    </a:cubicBezTo>
                    <a:lnTo>
                      <a:pt x="68691" y="8275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22" name="Shape 322"/>
            <p:cNvGrpSpPr/>
            <p:nvPr/>
          </p:nvGrpSpPr>
          <p:grpSpPr>
            <a:xfrm>
              <a:off x="3478126" y="2408660"/>
              <a:ext cx="557348" cy="900167"/>
              <a:chOff x="3030538" y="2674938"/>
              <a:chExt cx="779400" cy="1258800"/>
            </a:xfrm>
          </p:grpSpPr>
          <p:sp>
            <p:nvSpPr>
              <p:cNvPr id="323" name="Shape 323"/>
              <p:cNvSpPr/>
              <p:nvPr/>
            </p:nvSpPr>
            <p:spPr>
              <a:xfrm>
                <a:off x="3541712" y="2881313"/>
                <a:ext cx="39600" cy="318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40000" y="0"/>
                    </a:moveTo>
                    <a:cubicBezTo>
                      <a:pt x="52000" y="5217"/>
                      <a:pt x="64000" y="20869"/>
                      <a:pt x="80000" y="20869"/>
                    </a:cubicBezTo>
                    <a:cubicBezTo>
                      <a:pt x="84000" y="46956"/>
                      <a:pt x="100000" y="26086"/>
                      <a:pt x="108000" y="26086"/>
                    </a:cubicBezTo>
                    <a:cubicBezTo>
                      <a:pt x="116000" y="26086"/>
                      <a:pt x="120000" y="41739"/>
                      <a:pt x="120000" y="46956"/>
                    </a:cubicBezTo>
                    <a:cubicBezTo>
                      <a:pt x="120000" y="62608"/>
                      <a:pt x="92000" y="120000"/>
                      <a:pt x="72000" y="120000"/>
                    </a:cubicBezTo>
                    <a:cubicBezTo>
                      <a:pt x="44000" y="120000"/>
                      <a:pt x="0" y="78260"/>
                      <a:pt x="0" y="57391"/>
                    </a:cubicBezTo>
                    <a:cubicBezTo>
                      <a:pt x="0" y="20869"/>
                      <a:pt x="12000" y="0"/>
                      <a:pt x="36000" y="0"/>
                    </a:cubicBezTo>
                    <a:cubicBezTo>
                      <a:pt x="36000" y="0"/>
                      <a:pt x="40000" y="0"/>
                      <a:pt x="40000" y="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4" name="Shape 324"/>
              <p:cNvSpPr/>
              <p:nvPr/>
            </p:nvSpPr>
            <p:spPr>
              <a:xfrm>
                <a:off x="3030538" y="2674938"/>
                <a:ext cx="779400" cy="12588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034" y="13079"/>
                    </a:moveTo>
                    <a:cubicBezTo>
                      <a:pt x="10034" y="12952"/>
                      <a:pt x="10034" y="12825"/>
                      <a:pt x="10034" y="12698"/>
                    </a:cubicBezTo>
                    <a:cubicBezTo>
                      <a:pt x="10034" y="12317"/>
                      <a:pt x="9419" y="11936"/>
                      <a:pt x="9419" y="11555"/>
                    </a:cubicBezTo>
                    <a:cubicBezTo>
                      <a:pt x="9419" y="10793"/>
                      <a:pt x="9829" y="10666"/>
                      <a:pt x="9829" y="10031"/>
                    </a:cubicBezTo>
                    <a:cubicBezTo>
                      <a:pt x="9829" y="8888"/>
                      <a:pt x="8191" y="9015"/>
                      <a:pt x="8191" y="8000"/>
                    </a:cubicBezTo>
                    <a:cubicBezTo>
                      <a:pt x="8191" y="7238"/>
                      <a:pt x="10034" y="6984"/>
                      <a:pt x="10443" y="6476"/>
                    </a:cubicBezTo>
                    <a:cubicBezTo>
                      <a:pt x="11262" y="6603"/>
                      <a:pt x="10853" y="6603"/>
                      <a:pt x="11672" y="6476"/>
                    </a:cubicBezTo>
                    <a:cubicBezTo>
                      <a:pt x="11672" y="6349"/>
                      <a:pt x="11672" y="6222"/>
                      <a:pt x="11672" y="6095"/>
                    </a:cubicBezTo>
                    <a:cubicBezTo>
                      <a:pt x="11672" y="6095"/>
                      <a:pt x="11877" y="5841"/>
                      <a:pt x="12081" y="5841"/>
                    </a:cubicBezTo>
                    <a:cubicBezTo>
                      <a:pt x="12081" y="5333"/>
                      <a:pt x="13105" y="5079"/>
                      <a:pt x="13515" y="4952"/>
                    </a:cubicBezTo>
                    <a:cubicBezTo>
                      <a:pt x="14129" y="4698"/>
                      <a:pt x="14129" y="3936"/>
                      <a:pt x="14334" y="3555"/>
                    </a:cubicBezTo>
                    <a:cubicBezTo>
                      <a:pt x="14744" y="2666"/>
                      <a:pt x="15563" y="2412"/>
                      <a:pt x="16791" y="2285"/>
                    </a:cubicBezTo>
                    <a:cubicBezTo>
                      <a:pt x="19044" y="1777"/>
                      <a:pt x="20477" y="1523"/>
                      <a:pt x="22730" y="1142"/>
                    </a:cubicBezTo>
                    <a:cubicBezTo>
                      <a:pt x="23959" y="888"/>
                      <a:pt x="24163" y="0"/>
                      <a:pt x="25392" y="0"/>
                    </a:cubicBezTo>
                    <a:cubicBezTo>
                      <a:pt x="25802" y="0"/>
                      <a:pt x="26211" y="634"/>
                      <a:pt x="26211" y="761"/>
                    </a:cubicBezTo>
                    <a:cubicBezTo>
                      <a:pt x="26211" y="1142"/>
                      <a:pt x="25597" y="1396"/>
                      <a:pt x="25187" y="1396"/>
                    </a:cubicBezTo>
                    <a:cubicBezTo>
                      <a:pt x="24982" y="2285"/>
                      <a:pt x="24368" y="3174"/>
                      <a:pt x="24368" y="3682"/>
                    </a:cubicBezTo>
                    <a:cubicBezTo>
                      <a:pt x="24368" y="4317"/>
                      <a:pt x="24982" y="5333"/>
                      <a:pt x="25802" y="5333"/>
                    </a:cubicBezTo>
                    <a:cubicBezTo>
                      <a:pt x="26211" y="5333"/>
                      <a:pt x="26825" y="4698"/>
                      <a:pt x="26825" y="4444"/>
                    </a:cubicBezTo>
                    <a:cubicBezTo>
                      <a:pt x="26825" y="3809"/>
                      <a:pt x="25597" y="3428"/>
                      <a:pt x="25597" y="2666"/>
                    </a:cubicBezTo>
                    <a:cubicBezTo>
                      <a:pt x="25597" y="1904"/>
                      <a:pt x="27030" y="2031"/>
                      <a:pt x="27849" y="1650"/>
                    </a:cubicBezTo>
                    <a:cubicBezTo>
                      <a:pt x="30102" y="1650"/>
                      <a:pt x="30102" y="1650"/>
                      <a:pt x="30102" y="1650"/>
                    </a:cubicBezTo>
                    <a:cubicBezTo>
                      <a:pt x="29692" y="1015"/>
                      <a:pt x="28464" y="1269"/>
                      <a:pt x="28464" y="634"/>
                    </a:cubicBezTo>
                    <a:cubicBezTo>
                      <a:pt x="29897" y="634"/>
                      <a:pt x="29897" y="634"/>
                      <a:pt x="29897" y="634"/>
                    </a:cubicBezTo>
                    <a:cubicBezTo>
                      <a:pt x="30307" y="1523"/>
                      <a:pt x="32354" y="1777"/>
                      <a:pt x="33788" y="2031"/>
                    </a:cubicBezTo>
                    <a:cubicBezTo>
                      <a:pt x="33788" y="2539"/>
                      <a:pt x="34197" y="2920"/>
                      <a:pt x="34812" y="3047"/>
                    </a:cubicBezTo>
                    <a:cubicBezTo>
                      <a:pt x="36245" y="3047"/>
                      <a:pt x="38907" y="3047"/>
                      <a:pt x="39726" y="3047"/>
                    </a:cubicBezTo>
                    <a:cubicBezTo>
                      <a:pt x="39726" y="3555"/>
                      <a:pt x="40750" y="3682"/>
                      <a:pt x="41569" y="3682"/>
                    </a:cubicBezTo>
                    <a:cubicBezTo>
                      <a:pt x="42798" y="3555"/>
                      <a:pt x="43822" y="3555"/>
                      <a:pt x="44232" y="2793"/>
                    </a:cubicBezTo>
                    <a:cubicBezTo>
                      <a:pt x="44436" y="2666"/>
                      <a:pt x="46279" y="2666"/>
                      <a:pt x="46484" y="2539"/>
                    </a:cubicBezTo>
                    <a:cubicBezTo>
                      <a:pt x="47508" y="2539"/>
                      <a:pt x="49146" y="2666"/>
                      <a:pt x="49146" y="2666"/>
                    </a:cubicBezTo>
                    <a:cubicBezTo>
                      <a:pt x="48737" y="2920"/>
                      <a:pt x="47918" y="2920"/>
                      <a:pt x="47713" y="2793"/>
                    </a:cubicBezTo>
                    <a:cubicBezTo>
                      <a:pt x="47713" y="3301"/>
                      <a:pt x="47713" y="3301"/>
                      <a:pt x="47713" y="3301"/>
                    </a:cubicBezTo>
                    <a:cubicBezTo>
                      <a:pt x="48327" y="4063"/>
                      <a:pt x="50170" y="4190"/>
                      <a:pt x="51604" y="4571"/>
                    </a:cubicBezTo>
                    <a:cubicBezTo>
                      <a:pt x="52832" y="4698"/>
                      <a:pt x="52423" y="5587"/>
                      <a:pt x="52832" y="6349"/>
                    </a:cubicBezTo>
                    <a:cubicBezTo>
                      <a:pt x="55290" y="6349"/>
                      <a:pt x="55290" y="6349"/>
                      <a:pt x="55290" y="6349"/>
                    </a:cubicBezTo>
                    <a:cubicBezTo>
                      <a:pt x="57133" y="7365"/>
                      <a:pt x="57952" y="7238"/>
                      <a:pt x="58976" y="8634"/>
                    </a:cubicBezTo>
                    <a:cubicBezTo>
                      <a:pt x="59180" y="8888"/>
                      <a:pt x="60000" y="8888"/>
                      <a:pt x="60409" y="8888"/>
                    </a:cubicBezTo>
                    <a:cubicBezTo>
                      <a:pt x="61023" y="10539"/>
                      <a:pt x="64709" y="10285"/>
                      <a:pt x="67167" y="10666"/>
                    </a:cubicBezTo>
                    <a:cubicBezTo>
                      <a:pt x="69624" y="10666"/>
                      <a:pt x="69624" y="10666"/>
                      <a:pt x="69624" y="10666"/>
                    </a:cubicBezTo>
                    <a:cubicBezTo>
                      <a:pt x="70238" y="10793"/>
                      <a:pt x="71672" y="11301"/>
                      <a:pt x="72491" y="11301"/>
                    </a:cubicBezTo>
                    <a:cubicBezTo>
                      <a:pt x="72491" y="11301"/>
                      <a:pt x="72491" y="11301"/>
                      <a:pt x="72491" y="11301"/>
                    </a:cubicBezTo>
                    <a:cubicBezTo>
                      <a:pt x="72696" y="11301"/>
                      <a:pt x="72901" y="11301"/>
                      <a:pt x="73105" y="11301"/>
                    </a:cubicBezTo>
                    <a:cubicBezTo>
                      <a:pt x="74539" y="11301"/>
                      <a:pt x="76382" y="13206"/>
                      <a:pt x="78020" y="13460"/>
                    </a:cubicBezTo>
                    <a:cubicBezTo>
                      <a:pt x="78020" y="14095"/>
                      <a:pt x="79044" y="15873"/>
                      <a:pt x="79658" y="16507"/>
                    </a:cubicBezTo>
                    <a:cubicBezTo>
                      <a:pt x="80068" y="17015"/>
                      <a:pt x="81296" y="17015"/>
                      <a:pt x="81296" y="17650"/>
                    </a:cubicBezTo>
                    <a:cubicBezTo>
                      <a:pt x="79863" y="18793"/>
                      <a:pt x="77201" y="19301"/>
                      <a:pt x="77201" y="20952"/>
                    </a:cubicBezTo>
                    <a:cubicBezTo>
                      <a:pt x="77201" y="21587"/>
                      <a:pt x="78020" y="21460"/>
                      <a:pt x="78430" y="21587"/>
                    </a:cubicBezTo>
                    <a:cubicBezTo>
                      <a:pt x="79249" y="21841"/>
                      <a:pt x="79863" y="22349"/>
                      <a:pt x="79863" y="22857"/>
                    </a:cubicBezTo>
                    <a:cubicBezTo>
                      <a:pt x="82116" y="22857"/>
                      <a:pt x="82116" y="22857"/>
                      <a:pt x="82116" y="22857"/>
                    </a:cubicBezTo>
                    <a:cubicBezTo>
                      <a:pt x="82116" y="23111"/>
                      <a:pt x="82320" y="23492"/>
                      <a:pt x="82525" y="23492"/>
                    </a:cubicBezTo>
                    <a:cubicBezTo>
                      <a:pt x="82935" y="23492"/>
                      <a:pt x="83344" y="23111"/>
                      <a:pt x="83549" y="22857"/>
                    </a:cubicBezTo>
                    <a:cubicBezTo>
                      <a:pt x="84573" y="21968"/>
                      <a:pt x="85597" y="20825"/>
                      <a:pt x="87030" y="20825"/>
                    </a:cubicBezTo>
                    <a:cubicBezTo>
                      <a:pt x="88668" y="20825"/>
                      <a:pt x="91945" y="21841"/>
                      <a:pt x="92969" y="22222"/>
                    </a:cubicBezTo>
                    <a:cubicBezTo>
                      <a:pt x="93788" y="22603"/>
                      <a:pt x="94607" y="22476"/>
                      <a:pt x="94812" y="22857"/>
                    </a:cubicBezTo>
                    <a:cubicBezTo>
                      <a:pt x="95017" y="23365"/>
                      <a:pt x="95017" y="23746"/>
                      <a:pt x="95017" y="24253"/>
                    </a:cubicBezTo>
                    <a:cubicBezTo>
                      <a:pt x="95631" y="24253"/>
                      <a:pt x="95631" y="24253"/>
                      <a:pt x="95631" y="24253"/>
                    </a:cubicBezTo>
                    <a:cubicBezTo>
                      <a:pt x="96450" y="24126"/>
                      <a:pt x="96655" y="23619"/>
                      <a:pt x="97474" y="23619"/>
                    </a:cubicBezTo>
                    <a:cubicBezTo>
                      <a:pt x="99522" y="23619"/>
                      <a:pt x="99726" y="24634"/>
                      <a:pt x="101569" y="24634"/>
                    </a:cubicBezTo>
                    <a:cubicBezTo>
                      <a:pt x="105051" y="24253"/>
                      <a:pt x="105051" y="24253"/>
                      <a:pt x="105051" y="24253"/>
                    </a:cubicBezTo>
                    <a:cubicBezTo>
                      <a:pt x="106689" y="24507"/>
                      <a:pt x="108327" y="24888"/>
                      <a:pt x="109351" y="25142"/>
                    </a:cubicBezTo>
                    <a:cubicBezTo>
                      <a:pt x="110170" y="26031"/>
                      <a:pt x="112832" y="27555"/>
                      <a:pt x="114266" y="27936"/>
                    </a:cubicBezTo>
                    <a:cubicBezTo>
                      <a:pt x="115699" y="28063"/>
                      <a:pt x="116518" y="27809"/>
                      <a:pt x="117747" y="27936"/>
                    </a:cubicBezTo>
                    <a:cubicBezTo>
                      <a:pt x="119590" y="28317"/>
                      <a:pt x="120000" y="29460"/>
                      <a:pt x="120000" y="30730"/>
                    </a:cubicBezTo>
                    <a:cubicBezTo>
                      <a:pt x="120000" y="34793"/>
                      <a:pt x="116313" y="35936"/>
                      <a:pt x="113856" y="38222"/>
                    </a:cubicBezTo>
                    <a:cubicBezTo>
                      <a:pt x="113242" y="38730"/>
                      <a:pt x="112832" y="38857"/>
                      <a:pt x="112423" y="39365"/>
                    </a:cubicBezTo>
                    <a:cubicBezTo>
                      <a:pt x="111399" y="40253"/>
                      <a:pt x="110580" y="40253"/>
                      <a:pt x="109556" y="40888"/>
                    </a:cubicBezTo>
                    <a:cubicBezTo>
                      <a:pt x="108327" y="41650"/>
                      <a:pt x="109556" y="43555"/>
                      <a:pt x="109556" y="44825"/>
                    </a:cubicBezTo>
                    <a:cubicBezTo>
                      <a:pt x="109556" y="45841"/>
                      <a:pt x="108941" y="46857"/>
                      <a:pt x="108941" y="47492"/>
                    </a:cubicBezTo>
                    <a:cubicBezTo>
                      <a:pt x="108941" y="47873"/>
                      <a:pt x="108532" y="48000"/>
                      <a:pt x="108532" y="48253"/>
                    </a:cubicBezTo>
                    <a:cubicBezTo>
                      <a:pt x="108122" y="48507"/>
                      <a:pt x="107303" y="49015"/>
                      <a:pt x="107303" y="49523"/>
                    </a:cubicBezTo>
                    <a:cubicBezTo>
                      <a:pt x="107303" y="50031"/>
                      <a:pt x="107098" y="51174"/>
                      <a:pt x="106894" y="51428"/>
                    </a:cubicBezTo>
                    <a:cubicBezTo>
                      <a:pt x="105460" y="52698"/>
                      <a:pt x="105051" y="53206"/>
                      <a:pt x="103617" y="54349"/>
                    </a:cubicBezTo>
                    <a:cubicBezTo>
                      <a:pt x="103412" y="54730"/>
                      <a:pt x="103412" y="55365"/>
                      <a:pt x="103208" y="55619"/>
                    </a:cubicBezTo>
                    <a:cubicBezTo>
                      <a:pt x="102798" y="56253"/>
                      <a:pt x="100750" y="57015"/>
                      <a:pt x="99317" y="57015"/>
                    </a:cubicBezTo>
                    <a:cubicBezTo>
                      <a:pt x="97474" y="57015"/>
                      <a:pt x="96245" y="57015"/>
                      <a:pt x="94812" y="57396"/>
                    </a:cubicBezTo>
                    <a:cubicBezTo>
                      <a:pt x="94402" y="57523"/>
                      <a:pt x="94197" y="57777"/>
                      <a:pt x="93993" y="58031"/>
                    </a:cubicBezTo>
                    <a:cubicBezTo>
                      <a:pt x="91740" y="59301"/>
                      <a:pt x="89488" y="58539"/>
                      <a:pt x="87849" y="60190"/>
                    </a:cubicBezTo>
                    <a:cubicBezTo>
                      <a:pt x="87235" y="60825"/>
                      <a:pt x="86006" y="60825"/>
                      <a:pt x="85187" y="61333"/>
                    </a:cubicBezTo>
                    <a:cubicBezTo>
                      <a:pt x="84163" y="62095"/>
                      <a:pt x="84368" y="62857"/>
                      <a:pt x="84368" y="63873"/>
                    </a:cubicBezTo>
                    <a:cubicBezTo>
                      <a:pt x="84368" y="66539"/>
                      <a:pt x="84368" y="66539"/>
                      <a:pt x="84368" y="66539"/>
                    </a:cubicBezTo>
                    <a:cubicBezTo>
                      <a:pt x="82525" y="67047"/>
                      <a:pt x="81501" y="68063"/>
                      <a:pt x="80682" y="69206"/>
                    </a:cubicBezTo>
                    <a:cubicBezTo>
                      <a:pt x="80682" y="69206"/>
                      <a:pt x="80682" y="69206"/>
                      <a:pt x="80682" y="69206"/>
                    </a:cubicBezTo>
                    <a:cubicBezTo>
                      <a:pt x="80068" y="69841"/>
                      <a:pt x="80068" y="70222"/>
                      <a:pt x="79453" y="70984"/>
                    </a:cubicBezTo>
                    <a:cubicBezTo>
                      <a:pt x="77815" y="72507"/>
                      <a:pt x="75972" y="72634"/>
                      <a:pt x="74539" y="74158"/>
                    </a:cubicBezTo>
                    <a:cubicBezTo>
                      <a:pt x="72696" y="75809"/>
                      <a:pt x="71877" y="78603"/>
                      <a:pt x="67781" y="78603"/>
                    </a:cubicBezTo>
                    <a:cubicBezTo>
                      <a:pt x="66348" y="78603"/>
                      <a:pt x="64300" y="77968"/>
                      <a:pt x="63686" y="77968"/>
                    </a:cubicBezTo>
                    <a:cubicBezTo>
                      <a:pt x="62457" y="77968"/>
                      <a:pt x="61228" y="77333"/>
                      <a:pt x="60000" y="77333"/>
                    </a:cubicBezTo>
                    <a:cubicBezTo>
                      <a:pt x="59590" y="77333"/>
                      <a:pt x="59180" y="77460"/>
                      <a:pt x="59180" y="77587"/>
                    </a:cubicBezTo>
                    <a:cubicBezTo>
                      <a:pt x="59180" y="78095"/>
                      <a:pt x="60614" y="78349"/>
                      <a:pt x="60819" y="78603"/>
                    </a:cubicBezTo>
                    <a:cubicBezTo>
                      <a:pt x="61433" y="78984"/>
                      <a:pt x="61433" y="79619"/>
                      <a:pt x="61843" y="80253"/>
                    </a:cubicBezTo>
                    <a:cubicBezTo>
                      <a:pt x="62252" y="80888"/>
                      <a:pt x="63686" y="80888"/>
                      <a:pt x="63686" y="81523"/>
                    </a:cubicBezTo>
                    <a:cubicBezTo>
                      <a:pt x="63686" y="82158"/>
                      <a:pt x="63686" y="82539"/>
                      <a:pt x="63071" y="83047"/>
                    </a:cubicBezTo>
                    <a:cubicBezTo>
                      <a:pt x="62252" y="83809"/>
                      <a:pt x="61638" y="84190"/>
                      <a:pt x="60819" y="84698"/>
                    </a:cubicBezTo>
                    <a:cubicBezTo>
                      <a:pt x="59180" y="85714"/>
                      <a:pt x="57337" y="85460"/>
                      <a:pt x="55290" y="85841"/>
                    </a:cubicBezTo>
                    <a:cubicBezTo>
                      <a:pt x="53856" y="86095"/>
                      <a:pt x="50784" y="85460"/>
                      <a:pt x="49965" y="85968"/>
                    </a:cubicBezTo>
                    <a:cubicBezTo>
                      <a:pt x="48737" y="86730"/>
                      <a:pt x="49761" y="88380"/>
                      <a:pt x="49146" y="89269"/>
                    </a:cubicBezTo>
                    <a:cubicBezTo>
                      <a:pt x="49146" y="89142"/>
                      <a:pt x="49146" y="89142"/>
                      <a:pt x="49146" y="89142"/>
                    </a:cubicBezTo>
                    <a:cubicBezTo>
                      <a:pt x="49146" y="89269"/>
                      <a:pt x="49146" y="89650"/>
                      <a:pt x="49146" y="89777"/>
                    </a:cubicBezTo>
                    <a:cubicBezTo>
                      <a:pt x="49146" y="90031"/>
                      <a:pt x="47713" y="90412"/>
                      <a:pt x="46894" y="90412"/>
                    </a:cubicBezTo>
                    <a:cubicBezTo>
                      <a:pt x="45051" y="90412"/>
                      <a:pt x="44641" y="89650"/>
                      <a:pt x="43003" y="89650"/>
                    </a:cubicBezTo>
                    <a:cubicBezTo>
                      <a:pt x="42389" y="89650"/>
                      <a:pt x="41979" y="90031"/>
                      <a:pt x="41979" y="90285"/>
                    </a:cubicBezTo>
                    <a:cubicBezTo>
                      <a:pt x="41979" y="91047"/>
                      <a:pt x="43208" y="92571"/>
                      <a:pt x="43822" y="92571"/>
                    </a:cubicBezTo>
                    <a:cubicBezTo>
                      <a:pt x="44436" y="92571"/>
                      <a:pt x="44846" y="92190"/>
                      <a:pt x="45255" y="92190"/>
                    </a:cubicBezTo>
                    <a:cubicBezTo>
                      <a:pt x="45460" y="92444"/>
                      <a:pt x="46075" y="92444"/>
                      <a:pt x="46075" y="92698"/>
                    </a:cubicBezTo>
                    <a:cubicBezTo>
                      <a:pt x="46075" y="93079"/>
                      <a:pt x="45255" y="93460"/>
                      <a:pt x="45051" y="93460"/>
                    </a:cubicBezTo>
                    <a:cubicBezTo>
                      <a:pt x="44027" y="93460"/>
                      <a:pt x="43617" y="92952"/>
                      <a:pt x="42798" y="92952"/>
                    </a:cubicBezTo>
                    <a:cubicBezTo>
                      <a:pt x="42798" y="93587"/>
                      <a:pt x="43208" y="93714"/>
                      <a:pt x="43822" y="93841"/>
                    </a:cubicBezTo>
                    <a:cubicBezTo>
                      <a:pt x="42184" y="94857"/>
                      <a:pt x="42184" y="95873"/>
                      <a:pt x="41569" y="97269"/>
                    </a:cubicBezTo>
                    <a:cubicBezTo>
                      <a:pt x="41365" y="97777"/>
                      <a:pt x="39726" y="97904"/>
                      <a:pt x="39112" y="97904"/>
                    </a:cubicBezTo>
                    <a:cubicBezTo>
                      <a:pt x="37679" y="98158"/>
                      <a:pt x="36450" y="98920"/>
                      <a:pt x="36450" y="99936"/>
                    </a:cubicBezTo>
                    <a:cubicBezTo>
                      <a:pt x="36450" y="102095"/>
                      <a:pt x="40546" y="101333"/>
                      <a:pt x="40546" y="102984"/>
                    </a:cubicBezTo>
                    <a:cubicBezTo>
                      <a:pt x="40546" y="104634"/>
                      <a:pt x="38293" y="104761"/>
                      <a:pt x="37064" y="105523"/>
                    </a:cubicBezTo>
                    <a:cubicBezTo>
                      <a:pt x="36245" y="106031"/>
                      <a:pt x="36450" y="106793"/>
                      <a:pt x="36040" y="107428"/>
                    </a:cubicBezTo>
                    <a:cubicBezTo>
                      <a:pt x="35426" y="108190"/>
                      <a:pt x="33993" y="107936"/>
                      <a:pt x="33174" y="108444"/>
                    </a:cubicBezTo>
                    <a:cubicBezTo>
                      <a:pt x="31945" y="109079"/>
                      <a:pt x="31535" y="109841"/>
                      <a:pt x="31535" y="110984"/>
                    </a:cubicBezTo>
                    <a:cubicBezTo>
                      <a:pt x="31535" y="111492"/>
                      <a:pt x="32354" y="112126"/>
                      <a:pt x="32969" y="112253"/>
                    </a:cubicBezTo>
                    <a:cubicBezTo>
                      <a:pt x="34607" y="112761"/>
                      <a:pt x="34402" y="115301"/>
                      <a:pt x="35631" y="116063"/>
                    </a:cubicBezTo>
                    <a:cubicBezTo>
                      <a:pt x="37679" y="117333"/>
                      <a:pt x="40136" y="117841"/>
                      <a:pt x="42389" y="118603"/>
                    </a:cubicBezTo>
                    <a:cubicBezTo>
                      <a:pt x="42184" y="118857"/>
                      <a:pt x="41569" y="118730"/>
                      <a:pt x="40955" y="118730"/>
                    </a:cubicBezTo>
                    <a:cubicBezTo>
                      <a:pt x="39726" y="118730"/>
                      <a:pt x="37474" y="119746"/>
                      <a:pt x="36655" y="119746"/>
                    </a:cubicBezTo>
                    <a:cubicBezTo>
                      <a:pt x="36040" y="119746"/>
                      <a:pt x="36040" y="119746"/>
                      <a:pt x="35631" y="119746"/>
                    </a:cubicBezTo>
                    <a:cubicBezTo>
                      <a:pt x="35426" y="119746"/>
                      <a:pt x="35017" y="120000"/>
                      <a:pt x="34607" y="120000"/>
                    </a:cubicBezTo>
                    <a:cubicBezTo>
                      <a:pt x="33788" y="120000"/>
                      <a:pt x="33174" y="120000"/>
                      <a:pt x="32150" y="120000"/>
                    </a:cubicBezTo>
                    <a:cubicBezTo>
                      <a:pt x="30102" y="120000"/>
                      <a:pt x="30921" y="118476"/>
                      <a:pt x="29283" y="118222"/>
                    </a:cubicBezTo>
                    <a:cubicBezTo>
                      <a:pt x="28054" y="117968"/>
                      <a:pt x="26006" y="117968"/>
                      <a:pt x="26006" y="116952"/>
                    </a:cubicBezTo>
                    <a:cubicBezTo>
                      <a:pt x="25392" y="116952"/>
                      <a:pt x="24982" y="116952"/>
                      <a:pt x="24368" y="116952"/>
                    </a:cubicBezTo>
                    <a:cubicBezTo>
                      <a:pt x="23549" y="116952"/>
                      <a:pt x="23344" y="116444"/>
                      <a:pt x="23344" y="116190"/>
                    </a:cubicBezTo>
                    <a:cubicBezTo>
                      <a:pt x="20887" y="116190"/>
                      <a:pt x="20068" y="115428"/>
                      <a:pt x="18839" y="114666"/>
                    </a:cubicBezTo>
                    <a:cubicBezTo>
                      <a:pt x="18634" y="114539"/>
                      <a:pt x="18020" y="114285"/>
                      <a:pt x="18020" y="114158"/>
                    </a:cubicBezTo>
                    <a:cubicBezTo>
                      <a:pt x="18020" y="113650"/>
                      <a:pt x="19658" y="113650"/>
                      <a:pt x="19863" y="113142"/>
                    </a:cubicBezTo>
                    <a:cubicBezTo>
                      <a:pt x="19453" y="113142"/>
                      <a:pt x="19249" y="113015"/>
                      <a:pt x="19044" y="112888"/>
                    </a:cubicBezTo>
                    <a:cubicBezTo>
                      <a:pt x="19249" y="112634"/>
                      <a:pt x="19658" y="112253"/>
                      <a:pt x="19658" y="112000"/>
                    </a:cubicBezTo>
                    <a:cubicBezTo>
                      <a:pt x="19658" y="110603"/>
                      <a:pt x="17201" y="110857"/>
                      <a:pt x="17201" y="109587"/>
                    </a:cubicBezTo>
                    <a:cubicBezTo>
                      <a:pt x="17201" y="109206"/>
                      <a:pt x="17201" y="109079"/>
                      <a:pt x="17201" y="108825"/>
                    </a:cubicBezTo>
                    <a:cubicBezTo>
                      <a:pt x="17201" y="107682"/>
                      <a:pt x="15972" y="105650"/>
                      <a:pt x="15972" y="104761"/>
                    </a:cubicBezTo>
                    <a:cubicBezTo>
                      <a:pt x="15972" y="103746"/>
                      <a:pt x="18020" y="103365"/>
                      <a:pt x="18020" y="102476"/>
                    </a:cubicBezTo>
                    <a:cubicBezTo>
                      <a:pt x="18020" y="101968"/>
                      <a:pt x="16996" y="101079"/>
                      <a:pt x="16791" y="100444"/>
                    </a:cubicBezTo>
                    <a:cubicBezTo>
                      <a:pt x="16791" y="99936"/>
                      <a:pt x="16791" y="99936"/>
                      <a:pt x="16791" y="99936"/>
                    </a:cubicBezTo>
                    <a:cubicBezTo>
                      <a:pt x="16791" y="99936"/>
                      <a:pt x="16791" y="99936"/>
                      <a:pt x="16791" y="99936"/>
                    </a:cubicBezTo>
                    <a:cubicBezTo>
                      <a:pt x="16791" y="99555"/>
                      <a:pt x="17201" y="99301"/>
                      <a:pt x="17610" y="99301"/>
                    </a:cubicBezTo>
                    <a:cubicBezTo>
                      <a:pt x="19249" y="99301"/>
                      <a:pt x="18634" y="100317"/>
                      <a:pt x="20068" y="100317"/>
                    </a:cubicBezTo>
                    <a:cubicBezTo>
                      <a:pt x="22935" y="92063"/>
                      <a:pt x="22935" y="92063"/>
                      <a:pt x="22935" y="92063"/>
                    </a:cubicBezTo>
                    <a:cubicBezTo>
                      <a:pt x="22935" y="91174"/>
                      <a:pt x="22935" y="91174"/>
                      <a:pt x="22935" y="91174"/>
                    </a:cubicBezTo>
                    <a:cubicBezTo>
                      <a:pt x="22730" y="91174"/>
                      <a:pt x="22320" y="91047"/>
                      <a:pt x="22116" y="91174"/>
                    </a:cubicBezTo>
                    <a:cubicBezTo>
                      <a:pt x="21501" y="91301"/>
                      <a:pt x="21501" y="91809"/>
                      <a:pt x="20887" y="91809"/>
                    </a:cubicBezTo>
                    <a:cubicBezTo>
                      <a:pt x="20068" y="91809"/>
                      <a:pt x="19453" y="90539"/>
                      <a:pt x="19453" y="89904"/>
                    </a:cubicBezTo>
                    <a:cubicBezTo>
                      <a:pt x="19453" y="88761"/>
                      <a:pt x="20068" y="88380"/>
                      <a:pt x="20477" y="87365"/>
                    </a:cubicBezTo>
                    <a:cubicBezTo>
                      <a:pt x="21092" y="87365"/>
                      <a:pt x="21296" y="87238"/>
                      <a:pt x="21296" y="86984"/>
                    </a:cubicBezTo>
                    <a:cubicBezTo>
                      <a:pt x="21296" y="86730"/>
                      <a:pt x="20887" y="86349"/>
                      <a:pt x="20887" y="86349"/>
                    </a:cubicBezTo>
                    <a:cubicBezTo>
                      <a:pt x="20477" y="86349"/>
                      <a:pt x="20273" y="84825"/>
                      <a:pt x="20273" y="84444"/>
                    </a:cubicBezTo>
                    <a:cubicBezTo>
                      <a:pt x="20273" y="83174"/>
                      <a:pt x="21706" y="81904"/>
                      <a:pt x="22320" y="81142"/>
                    </a:cubicBezTo>
                    <a:cubicBezTo>
                      <a:pt x="22730" y="80634"/>
                      <a:pt x="22935" y="79873"/>
                      <a:pt x="23344" y="79492"/>
                    </a:cubicBezTo>
                    <a:cubicBezTo>
                      <a:pt x="23754" y="79238"/>
                      <a:pt x="24163" y="79365"/>
                      <a:pt x="24163" y="79111"/>
                    </a:cubicBezTo>
                    <a:cubicBezTo>
                      <a:pt x="24778" y="77841"/>
                      <a:pt x="24778" y="76825"/>
                      <a:pt x="25392" y="75555"/>
                    </a:cubicBezTo>
                    <a:cubicBezTo>
                      <a:pt x="25392" y="71365"/>
                      <a:pt x="25392" y="71365"/>
                      <a:pt x="25392" y="71365"/>
                    </a:cubicBezTo>
                    <a:cubicBezTo>
                      <a:pt x="24778" y="70349"/>
                      <a:pt x="25802" y="69587"/>
                      <a:pt x="25802" y="68698"/>
                    </a:cubicBezTo>
                    <a:cubicBezTo>
                      <a:pt x="25802" y="66539"/>
                      <a:pt x="27849" y="65142"/>
                      <a:pt x="27849" y="63238"/>
                    </a:cubicBezTo>
                    <a:cubicBezTo>
                      <a:pt x="27849" y="63111"/>
                      <a:pt x="27849" y="62857"/>
                      <a:pt x="27849" y="62730"/>
                    </a:cubicBezTo>
                    <a:cubicBezTo>
                      <a:pt x="27849" y="62349"/>
                      <a:pt x="28259" y="61333"/>
                      <a:pt x="28464" y="60698"/>
                    </a:cubicBezTo>
                    <a:cubicBezTo>
                      <a:pt x="28464" y="59047"/>
                      <a:pt x="28464" y="59047"/>
                      <a:pt x="28464" y="58285"/>
                    </a:cubicBezTo>
                    <a:cubicBezTo>
                      <a:pt x="28464" y="57523"/>
                      <a:pt x="29283" y="56000"/>
                      <a:pt x="29283" y="55111"/>
                    </a:cubicBezTo>
                    <a:cubicBezTo>
                      <a:pt x="29283" y="54476"/>
                      <a:pt x="28873" y="51174"/>
                      <a:pt x="28668" y="50666"/>
                    </a:cubicBezTo>
                    <a:cubicBezTo>
                      <a:pt x="27849" y="49269"/>
                      <a:pt x="26211" y="48380"/>
                      <a:pt x="24778" y="47873"/>
                    </a:cubicBezTo>
                    <a:cubicBezTo>
                      <a:pt x="23344" y="47492"/>
                      <a:pt x="22320" y="47619"/>
                      <a:pt x="21296" y="46984"/>
                    </a:cubicBezTo>
                    <a:cubicBezTo>
                      <a:pt x="20273" y="46349"/>
                      <a:pt x="19658" y="46095"/>
                      <a:pt x="18430" y="45968"/>
                    </a:cubicBezTo>
                    <a:cubicBezTo>
                      <a:pt x="15972" y="45460"/>
                      <a:pt x="14744" y="44571"/>
                      <a:pt x="13105" y="43555"/>
                    </a:cubicBezTo>
                    <a:cubicBezTo>
                      <a:pt x="12286" y="43174"/>
                      <a:pt x="12696" y="42539"/>
                      <a:pt x="12696" y="41904"/>
                    </a:cubicBezTo>
                    <a:cubicBezTo>
                      <a:pt x="12696" y="41015"/>
                      <a:pt x="11262" y="40507"/>
                      <a:pt x="10853" y="39746"/>
                    </a:cubicBezTo>
                    <a:cubicBezTo>
                      <a:pt x="10238" y="38349"/>
                      <a:pt x="8395" y="37333"/>
                      <a:pt x="7781" y="36190"/>
                    </a:cubicBezTo>
                    <a:cubicBezTo>
                      <a:pt x="7167" y="34920"/>
                      <a:pt x="6552" y="34158"/>
                      <a:pt x="5733" y="33142"/>
                    </a:cubicBezTo>
                    <a:cubicBezTo>
                      <a:pt x="5529" y="32761"/>
                      <a:pt x="4914" y="32888"/>
                      <a:pt x="4709" y="32634"/>
                    </a:cubicBezTo>
                    <a:cubicBezTo>
                      <a:pt x="4095" y="32253"/>
                      <a:pt x="3890" y="31492"/>
                      <a:pt x="3481" y="31111"/>
                    </a:cubicBezTo>
                    <a:cubicBezTo>
                      <a:pt x="3276" y="30730"/>
                      <a:pt x="2457" y="30857"/>
                      <a:pt x="2252" y="30730"/>
                    </a:cubicBezTo>
                    <a:cubicBezTo>
                      <a:pt x="1228" y="30095"/>
                      <a:pt x="0" y="28952"/>
                      <a:pt x="0" y="27936"/>
                    </a:cubicBezTo>
                    <a:cubicBezTo>
                      <a:pt x="0" y="27301"/>
                      <a:pt x="614" y="26539"/>
                      <a:pt x="1023" y="26285"/>
                    </a:cubicBezTo>
                    <a:cubicBezTo>
                      <a:pt x="1638" y="25396"/>
                      <a:pt x="3276" y="25142"/>
                      <a:pt x="3686" y="24253"/>
                    </a:cubicBezTo>
                    <a:cubicBezTo>
                      <a:pt x="2866" y="24000"/>
                      <a:pt x="3071" y="24253"/>
                      <a:pt x="2457" y="24253"/>
                    </a:cubicBezTo>
                    <a:cubicBezTo>
                      <a:pt x="1023" y="24253"/>
                      <a:pt x="1023" y="23111"/>
                      <a:pt x="1023" y="22349"/>
                    </a:cubicBezTo>
                    <a:cubicBezTo>
                      <a:pt x="1023" y="21079"/>
                      <a:pt x="3276" y="21333"/>
                      <a:pt x="2866" y="18793"/>
                    </a:cubicBezTo>
                    <a:cubicBezTo>
                      <a:pt x="5324" y="18793"/>
                      <a:pt x="5938" y="17269"/>
                      <a:pt x="6552" y="16380"/>
                    </a:cubicBezTo>
                    <a:cubicBezTo>
                      <a:pt x="7576" y="15111"/>
                      <a:pt x="10034" y="15619"/>
                      <a:pt x="10443" y="14095"/>
                    </a:cubicBezTo>
                    <a:cubicBezTo>
                      <a:pt x="10034" y="13968"/>
                      <a:pt x="9624" y="13587"/>
                      <a:pt x="9624" y="13460"/>
                    </a:cubicBezTo>
                    <a:cubicBezTo>
                      <a:pt x="10034" y="13079"/>
                      <a:pt x="10034" y="13079"/>
                      <a:pt x="10034" y="13079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25" name="Shape 325"/>
            <p:cNvGrpSpPr/>
            <p:nvPr/>
          </p:nvGrpSpPr>
          <p:grpSpPr>
            <a:xfrm>
              <a:off x="2445081" y="1182622"/>
              <a:ext cx="1852699" cy="1290781"/>
              <a:chOff x="1585912" y="960437"/>
              <a:chExt cx="2590825" cy="1805037"/>
            </a:xfrm>
          </p:grpSpPr>
          <p:sp>
            <p:nvSpPr>
              <p:cNvPr id="326" name="Shape 326"/>
              <p:cNvSpPr/>
              <p:nvPr/>
            </p:nvSpPr>
            <p:spPr>
              <a:xfrm>
                <a:off x="3359150" y="2703513"/>
                <a:ext cx="12600" cy="144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43636"/>
                    </a:moveTo>
                    <a:cubicBezTo>
                      <a:pt x="120000" y="0"/>
                      <a:pt x="120000" y="0"/>
                      <a:pt x="120000" y="0"/>
                    </a:cubicBezTo>
                    <a:cubicBezTo>
                      <a:pt x="106666" y="0"/>
                      <a:pt x="80000" y="0"/>
                      <a:pt x="66666" y="0"/>
                    </a:cubicBezTo>
                    <a:cubicBezTo>
                      <a:pt x="26666" y="0"/>
                      <a:pt x="0" y="54545"/>
                      <a:pt x="0" y="98181"/>
                    </a:cubicBezTo>
                    <a:cubicBezTo>
                      <a:pt x="0" y="120000"/>
                      <a:pt x="26666" y="98181"/>
                      <a:pt x="53333" y="98181"/>
                    </a:cubicBezTo>
                    <a:cubicBezTo>
                      <a:pt x="80000" y="98181"/>
                      <a:pt x="106666" y="54545"/>
                      <a:pt x="120000" y="43636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7" name="Shape 327"/>
              <p:cNvSpPr/>
              <p:nvPr/>
            </p:nvSpPr>
            <p:spPr>
              <a:xfrm>
                <a:off x="3989387" y="1552575"/>
                <a:ext cx="169800" cy="77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062" y="64137"/>
                    </a:moveTo>
                    <a:cubicBezTo>
                      <a:pt x="116250" y="78620"/>
                      <a:pt x="105937" y="93103"/>
                      <a:pt x="101250" y="97241"/>
                    </a:cubicBezTo>
                    <a:cubicBezTo>
                      <a:pt x="90937" y="105517"/>
                      <a:pt x="83437" y="120000"/>
                      <a:pt x="69375" y="120000"/>
                    </a:cubicBezTo>
                    <a:cubicBezTo>
                      <a:pt x="53437" y="120000"/>
                      <a:pt x="43125" y="111724"/>
                      <a:pt x="31875" y="103448"/>
                    </a:cubicBezTo>
                    <a:cubicBezTo>
                      <a:pt x="26250" y="101379"/>
                      <a:pt x="22500" y="86896"/>
                      <a:pt x="13125" y="86896"/>
                    </a:cubicBezTo>
                    <a:cubicBezTo>
                      <a:pt x="15000" y="84827"/>
                      <a:pt x="15937" y="82758"/>
                      <a:pt x="16875" y="82758"/>
                    </a:cubicBezTo>
                    <a:cubicBezTo>
                      <a:pt x="16875" y="70344"/>
                      <a:pt x="18750" y="66206"/>
                      <a:pt x="19687" y="55862"/>
                    </a:cubicBezTo>
                    <a:cubicBezTo>
                      <a:pt x="13125" y="51724"/>
                      <a:pt x="5625" y="62068"/>
                      <a:pt x="1875" y="51724"/>
                    </a:cubicBezTo>
                    <a:cubicBezTo>
                      <a:pt x="7500" y="51724"/>
                      <a:pt x="18750" y="47586"/>
                      <a:pt x="23437" y="43448"/>
                    </a:cubicBezTo>
                    <a:cubicBezTo>
                      <a:pt x="21562" y="41379"/>
                      <a:pt x="21562" y="39310"/>
                      <a:pt x="21562" y="37241"/>
                    </a:cubicBezTo>
                    <a:cubicBezTo>
                      <a:pt x="16875" y="37241"/>
                      <a:pt x="937" y="26896"/>
                      <a:pt x="0" y="16551"/>
                    </a:cubicBezTo>
                    <a:cubicBezTo>
                      <a:pt x="3750" y="14482"/>
                      <a:pt x="6562" y="16551"/>
                      <a:pt x="8437" y="18620"/>
                    </a:cubicBezTo>
                    <a:cubicBezTo>
                      <a:pt x="8437" y="16551"/>
                      <a:pt x="8437" y="14482"/>
                      <a:pt x="8437" y="10344"/>
                    </a:cubicBezTo>
                    <a:cubicBezTo>
                      <a:pt x="12187" y="10344"/>
                      <a:pt x="13125" y="0"/>
                      <a:pt x="15937" y="0"/>
                    </a:cubicBezTo>
                    <a:cubicBezTo>
                      <a:pt x="16875" y="0"/>
                      <a:pt x="17812" y="0"/>
                      <a:pt x="19687" y="0"/>
                    </a:cubicBezTo>
                    <a:cubicBezTo>
                      <a:pt x="19687" y="6206"/>
                      <a:pt x="21562" y="8275"/>
                      <a:pt x="21562" y="14482"/>
                    </a:cubicBezTo>
                    <a:cubicBezTo>
                      <a:pt x="21562" y="20689"/>
                      <a:pt x="25312" y="33103"/>
                      <a:pt x="28125" y="33103"/>
                    </a:cubicBezTo>
                    <a:cubicBezTo>
                      <a:pt x="30937" y="33103"/>
                      <a:pt x="33750" y="28965"/>
                      <a:pt x="35625" y="26896"/>
                    </a:cubicBezTo>
                    <a:cubicBezTo>
                      <a:pt x="34687" y="20689"/>
                      <a:pt x="34687" y="18620"/>
                      <a:pt x="35625" y="16551"/>
                    </a:cubicBezTo>
                    <a:cubicBezTo>
                      <a:pt x="37500" y="18620"/>
                      <a:pt x="38437" y="24827"/>
                      <a:pt x="41250" y="24827"/>
                    </a:cubicBezTo>
                    <a:cubicBezTo>
                      <a:pt x="50625" y="18620"/>
                      <a:pt x="50625" y="18620"/>
                      <a:pt x="50625" y="18620"/>
                    </a:cubicBezTo>
                    <a:cubicBezTo>
                      <a:pt x="54375" y="20689"/>
                      <a:pt x="55312" y="22758"/>
                      <a:pt x="56250" y="24827"/>
                    </a:cubicBezTo>
                    <a:cubicBezTo>
                      <a:pt x="56250" y="22758"/>
                      <a:pt x="56250" y="18620"/>
                      <a:pt x="56250" y="16551"/>
                    </a:cubicBezTo>
                    <a:cubicBezTo>
                      <a:pt x="62812" y="16551"/>
                      <a:pt x="65625" y="18620"/>
                      <a:pt x="69375" y="18620"/>
                    </a:cubicBezTo>
                    <a:cubicBezTo>
                      <a:pt x="75000" y="18620"/>
                      <a:pt x="79687" y="8275"/>
                      <a:pt x="83437" y="16551"/>
                    </a:cubicBezTo>
                    <a:cubicBezTo>
                      <a:pt x="83437" y="8275"/>
                      <a:pt x="84375" y="6206"/>
                      <a:pt x="85312" y="2068"/>
                    </a:cubicBezTo>
                    <a:cubicBezTo>
                      <a:pt x="88125" y="4137"/>
                      <a:pt x="88125" y="4137"/>
                      <a:pt x="90000" y="2068"/>
                    </a:cubicBezTo>
                    <a:cubicBezTo>
                      <a:pt x="90000" y="12413"/>
                      <a:pt x="93750" y="14482"/>
                      <a:pt x="97500" y="14482"/>
                    </a:cubicBezTo>
                    <a:cubicBezTo>
                      <a:pt x="101250" y="14482"/>
                      <a:pt x="104062" y="8275"/>
                      <a:pt x="107812" y="8275"/>
                    </a:cubicBezTo>
                    <a:cubicBezTo>
                      <a:pt x="105937" y="10344"/>
                      <a:pt x="105000" y="14482"/>
                      <a:pt x="105000" y="16551"/>
                    </a:cubicBezTo>
                    <a:cubicBezTo>
                      <a:pt x="105000" y="43448"/>
                      <a:pt x="120000" y="37241"/>
                      <a:pt x="120000" y="62068"/>
                    </a:cubicBezTo>
                    <a:lnTo>
                      <a:pt x="119062" y="64137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8" name="Shape 328"/>
              <p:cNvSpPr/>
              <p:nvPr/>
            </p:nvSpPr>
            <p:spPr>
              <a:xfrm>
                <a:off x="2971800" y="2487613"/>
                <a:ext cx="174600" cy="603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06666"/>
                    </a:moveTo>
                    <a:cubicBezTo>
                      <a:pt x="116335" y="120000"/>
                      <a:pt x="109007" y="120000"/>
                      <a:pt x="104427" y="120000"/>
                    </a:cubicBezTo>
                    <a:cubicBezTo>
                      <a:pt x="95267" y="120000"/>
                      <a:pt x="88854" y="112000"/>
                      <a:pt x="80610" y="112000"/>
                    </a:cubicBezTo>
                    <a:cubicBezTo>
                      <a:pt x="80610" y="109333"/>
                      <a:pt x="80610" y="106666"/>
                      <a:pt x="80610" y="104000"/>
                    </a:cubicBezTo>
                    <a:cubicBezTo>
                      <a:pt x="82442" y="104000"/>
                      <a:pt x="84274" y="101333"/>
                      <a:pt x="85190" y="93333"/>
                    </a:cubicBezTo>
                    <a:cubicBezTo>
                      <a:pt x="78778" y="85333"/>
                      <a:pt x="72366" y="88000"/>
                      <a:pt x="71450" y="69333"/>
                    </a:cubicBezTo>
                    <a:cubicBezTo>
                      <a:pt x="67786" y="69333"/>
                      <a:pt x="68702" y="61333"/>
                      <a:pt x="66870" y="58666"/>
                    </a:cubicBezTo>
                    <a:cubicBezTo>
                      <a:pt x="63206" y="53333"/>
                      <a:pt x="61374" y="58666"/>
                      <a:pt x="58625" y="58666"/>
                    </a:cubicBezTo>
                    <a:cubicBezTo>
                      <a:pt x="52213" y="58666"/>
                      <a:pt x="49465" y="40000"/>
                      <a:pt x="43969" y="40000"/>
                    </a:cubicBezTo>
                    <a:cubicBezTo>
                      <a:pt x="32061" y="40000"/>
                      <a:pt x="32061" y="40000"/>
                      <a:pt x="32061" y="40000"/>
                    </a:cubicBezTo>
                    <a:cubicBezTo>
                      <a:pt x="30229" y="34666"/>
                      <a:pt x="30229" y="32000"/>
                      <a:pt x="31145" y="26666"/>
                    </a:cubicBezTo>
                    <a:cubicBezTo>
                      <a:pt x="30229" y="24000"/>
                      <a:pt x="27480" y="24000"/>
                      <a:pt x="25648" y="24000"/>
                    </a:cubicBezTo>
                    <a:cubicBezTo>
                      <a:pt x="18320" y="24000"/>
                      <a:pt x="7328" y="40000"/>
                      <a:pt x="3664" y="53333"/>
                    </a:cubicBezTo>
                    <a:cubicBezTo>
                      <a:pt x="0" y="53333"/>
                      <a:pt x="0" y="53333"/>
                      <a:pt x="0" y="53333"/>
                    </a:cubicBezTo>
                    <a:cubicBezTo>
                      <a:pt x="6412" y="21333"/>
                      <a:pt x="14656" y="0"/>
                      <a:pt x="32977" y="0"/>
                    </a:cubicBezTo>
                    <a:cubicBezTo>
                      <a:pt x="50381" y="0"/>
                      <a:pt x="58625" y="29333"/>
                      <a:pt x="72366" y="29333"/>
                    </a:cubicBezTo>
                    <a:cubicBezTo>
                      <a:pt x="75114" y="29333"/>
                      <a:pt x="78778" y="42666"/>
                      <a:pt x="78778" y="45333"/>
                    </a:cubicBezTo>
                    <a:cubicBezTo>
                      <a:pt x="85190" y="61333"/>
                      <a:pt x="95267" y="74666"/>
                      <a:pt x="104427" y="74666"/>
                    </a:cubicBezTo>
                    <a:cubicBezTo>
                      <a:pt x="104427" y="74666"/>
                      <a:pt x="103511" y="80000"/>
                      <a:pt x="104427" y="82666"/>
                    </a:cubicBezTo>
                    <a:cubicBezTo>
                      <a:pt x="109923" y="82666"/>
                      <a:pt x="109923" y="82666"/>
                      <a:pt x="109923" y="82666"/>
                    </a:cubicBezTo>
                    <a:cubicBezTo>
                      <a:pt x="114503" y="85333"/>
                      <a:pt x="116335" y="104000"/>
                      <a:pt x="120000" y="106666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9" name="Shape 329"/>
              <p:cNvSpPr/>
              <p:nvPr/>
            </p:nvSpPr>
            <p:spPr>
              <a:xfrm>
                <a:off x="2995613" y="2509838"/>
                <a:ext cx="9600" cy="111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2857" y="0"/>
                    </a:moveTo>
                    <a:cubicBezTo>
                      <a:pt x="102857" y="45000"/>
                      <a:pt x="119999" y="75000"/>
                      <a:pt x="102857" y="105000"/>
                    </a:cubicBezTo>
                    <a:cubicBezTo>
                      <a:pt x="85714" y="105000"/>
                      <a:pt x="0" y="120000"/>
                      <a:pt x="0" y="105000"/>
                    </a:cubicBezTo>
                    <a:cubicBezTo>
                      <a:pt x="0" y="60000"/>
                      <a:pt x="34285" y="45000"/>
                      <a:pt x="68571" y="45000"/>
                    </a:cubicBezTo>
                    <a:cubicBezTo>
                      <a:pt x="68571" y="0"/>
                      <a:pt x="68571" y="0"/>
                      <a:pt x="68571" y="0"/>
                    </a:cubicBezTo>
                    <a:cubicBezTo>
                      <a:pt x="85714" y="0"/>
                      <a:pt x="85714" y="0"/>
                      <a:pt x="85714" y="0"/>
                    </a:cubicBezTo>
                    <a:lnTo>
                      <a:pt x="102857" y="0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0" name="Shape 330"/>
              <p:cNvSpPr/>
              <p:nvPr/>
            </p:nvSpPr>
            <p:spPr>
              <a:xfrm>
                <a:off x="3082925" y="2568575"/>
                <a:ext cx="28500" cy="144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8181" y="36000"/>
                    </a:moveTo>
                    <a:cubicBezTo>
                      <a:pt x="114545" y="48000"/>
                      <a:pt x="120000" y="60000"/>
                      <a:pt x="120000" y="84000"/>
                    </a:cubicBezTo>
                    <a:cubicBezTo>
                      <a:pt x="92727" y="96000"/>
                      <a:pt x="70909" y="120000"/>
                      <a:pt x="38181" y="120000"/>
                    </a:cubicBezTo>
                    <a:cubicBezTo>
                      <a:pt x="21818" y="120000"/>
                      <a:pt x="0" y="84000"/>
                      <a:pt x="0" y="36000"/>
                    </a:cubicBezTo>
                    <a:cubicBezTo>
                      <a:pt x="0" y="12000"/>
                      <a:pt x="16363" y="0"/>
                      <a:pt x="27272" y="0"/>
                    </a:cubicBezTo>
                    <a:cubicBezTo>
                      <a:pt x="54545" y="0"/>
                      <a:pt x="87272" y="36000"/>
                      <a:pt x="103636" y="48000"/>
                    </a:cubicBezTo>
                    <a:lnTo>
                      <a:pt x="98181" y="36000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1" name="Shape 331"/>
              <p:cNvSpPr/>
              <p:nvPr/>
            </p:nvSpPr>
            <p:spPr>
              <a:xfrm>
                <a:off x="3267075" y="2568575"/>
                <a:ext cx="23700" cy="96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68571"/>
                    </a:moveTo>
                    <a:cubicBezTo>
                      <a:pt x="113333" y="119999"/>
                      <a:pt x="93333" y="119999"/>
                      <a:pt x="73333" y="119999"/>
                    </a:cubicBezTo>
                    <a:cubicBezTo>
                      <a:pt x="40000" y="119999"/>
                      <a:pt x="0" y="119999"/>
                      <a:pt x="0" y="34285"/>
                    </a:cubicBezTo>
                    <a:cubicBezTo>
                      <a:pt x="0" y="0"/>
                      <a:pt x="26666" y="0"/>
                      <a:pt x="33333" y="0"/>
                    </a:cubicBezTo>
                    <a:cubicBezTo>
                      <a:pt x="40000" y="0"/>
                      <a:pt x="113333" y="34285"/>
                      <a:pt x="120000" y="68571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2" name="Shape 332"/>
              <p:cNvSpPr/>
              <p:nvPr/>
            </p:nvSpPr>
            <p:spPr>
              <a:xfrm>
                <a:off x="3146425" y="2543175"/>
                <a:ext cx="99900" cy="396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2400" y="44000"/>
                    </a:moveTo>
                    <a:cubicBezTo>
                      <a:pt x="108800" y="60000"/>
                      <a:pt x="115200" y="64000"/>
                      <a:pt x="120000" y="84000"/>
                    </a:cubicBezTo>
                    <a:cubicBezTo>
                      <a:pt x="94400" y="84000"/>
                      <a:pt x="94400" y="84000"/>
                      <a:pt x="94400" y="84000"/>
                    </a:cubicBezTo>
                    <a:cubicBezTo>
                      <a:pt x="89600" y="92000"/>
                      <a:pt x="86400" y="96000"/>
                      <a:pt x="81600" y="96000"/>
                    </a:cubicBezTo>
                    <a:cubicBezTo>
                      <a:pt x="78400" y="96000"/>
                      <a:pt x="78400" y="88000"/>
                      <a:pt x="75200" y="88000"/>
                    </a:cubicBezTo>
                    <a:cubicBezTo>
                      <a:pt x="65600" y="88000"/>
                      <a:pt x="65600" y="120000"/>
                      <a:pt x="59200" y="120000"/>
                    </a:cubicBezTo>
                    <a:cubicBezTo>
                      <a:pt x="52800" y="120000"/>
                      <a:pt x="54400" y="104000"/>
                      <a:pt x="49600" y="96000"/>
                    </a:cubicBezTo>
                    <a:cubicBezTo>
                      <a:pt x="43200" y="88000"/>
                      <a:pt x="27200" y="92000"/>
                      <a:pt x="17600" y="92000"/>
                    </a:cubicBezTo>
                    <a:cubicBezTo>
                      <a:pt x="12800" y="92000"/>
                      <a:pt x="12800" y="96000"/>
                      <a:pt x="9600" y="92000"/>
                    </a:cubicBezTo>
                    <a:cubicBezTo>
                      <a:pt x="9600" y="96000"/>
                      <a:pt x="9600" y="100000"/>
                      <a:pt x="9600" y="108000"/>
                    </a:cubicBezTo>
                    <a:cubicBezTo>
                      <a:pt x="4800" y="104000"/>
                      <a:pt x="0" y="88000"/>
                      <a:pt x="0" y="76000"/>
                    </a:cubicBezTo>
                    <a:cubicBezTo>
                      <a:pt x="1600" y="76000"/>
                      <a:pt x="3200" y="72000"/>
                      <a:pt x="4800" y="72000"/>
                    </a:cubicBezTo>
                    <a:cubicBezTo>
                      <a:pt x="20800" y="72000"/>
                      <a:pt x="27200" y="80000"/>
                      <a:pt x="35200" y="68000"/>
                    </a:cubicBezTo>
                    <a:cubicBezTo>
                      <a:pt x="32000" y="60000"/>
                      <a:pt x="30400" y="48000"/>
                      <a:pt x="30400" y="32000"/>
                    </a:cubicBezTo>
                    <a:cubicBezTo>
                      <a:pt x="27200" y="32000"/>
                      <a:pt x="22400" y="24000"/>
                      <a:pt x="22400" y="12000"/>
                    </a:cubicBezTo>
                    <a:cubicBezTo>
                      <a:pt x="22400" y="8000"/>
                      <a:pt x="25600" y="0"/>
                      <a:pt x="27200" y="0"/>
                    </a:cubicBezTo>
                    <a:cubicBezTo>
                      <a:pt x="33600" y="0"/>
                      <a:pt x="38400" y="12000"/>
                      <a:pt x="44800" y="12000"/>
                    </a:cubicBezTo>
                    <a:cubicBezTo>
                      <a:pt x="54400" y="12000"/>
                      <a:pt x="57600" y="4000"/>
                      <a:pt x="65600" y="4000"/>
                    </a:cubicBezTo>
                    <a:cubicBezTo>
                      <a:pt x="88000" y="4000"/>
                      <a:pt x="92800" y="36000"/>
                      <a:pt x="105600" y="52000"/>
                    </a:cubicBezTo>
                    <a:lnTo>
                      <a:pt x="102400" y="44000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3" name="Shape 333"/>
              <p:cNvSpPr/>
              <p:nvPr/>
            </p:nvSpPr>
            <p:spPr>
              <a:xfrm>
                <a:off x="3076575" y="2455863"/>
                <a:ext cx="9600" cy="111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34285" y="0"/>
                    </a:moveTo>
                    <a:cubicBezTo>
                      <a:pt x="102857" y="0"/>
                      <a:pt x="119999" y="45000"/>
                      <a:pt x="119999" y="90000"/>
                    </a:cubicBezTo>
                    <a:cubicBezTo>
                      <a:pt x="119999" y="105000"/>
                      <a:pt x="102857" y="120000"/>
                      <a:pt x="85714" y="120000"/>
                    </a:cubicBezTo>
                    <a:cubicBezTo>
                      <a:pt x="0" y="120000"/>
                      <a:pt x="0" y="45000"/>
                      <a:pt x="0" y="0"/>
                    </a:cubicBezTo>
                    <a:cubicBezTo>
                      <a:pt x="0" y="0"/>
                      <a:pt x="34285" y="0"/>
                      <a:pt x="34285" y="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4" name="Shape 334"/>
              <p:cNvSpPr/>
              <p:nvPr/>
            </p:nvSpPr>
            <p:spPr>
              <a:xfrm>
                <a:off x="3068638" y="2422525"/>
                <a:ext cx="14400" cy="48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90000"/>
                    </a:moveTo>
                    <a:cubicBezTo>
                      <a:pt x="10909" y="60000"/>
                      <a:pt x="43636" y="0"/>
                      <a:pt x="65454" y="0"/>
                    </a:cubicBezTo>
                    <a:cubicBezTo>
                      <a:pt x="98181" y="0"/>
                      <a:pt x="109090" y="60000"/>
                      <a:pt x="120000" y="90000"/>
                    </a:cubicBezTo>
                    <a:cubicBezTo>
                      <a:pt x="76363" y="120000"/>
                      <a:pt x="21818" y="90000"/>
                      <a:pt x="0" y="9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5" name="Shape 335"/>
              <p:cNvSpPr/>
              <p:nvPr/>
            </p:nvSpPr>
            <p:spPr>
              <a:xfrm>
                <a:off x="3094038" y="2428875"/>
                <a:ext cx="4800" cy="63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cubicBezTo>
                      <a:pt x="80000" y="120000"/>
                      <a:pt x="0" y="30000"/>
                      <a:pt x="40000" y="0"/>
                    </a:cubicBezTo>
                    <a:lnTo>
                      <a:pt x="120000" y="120000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" name="Shape 336"/>
              <p:cNvSpPr/>
              <p:nvPr/>
            </p:nvSpPr>
            <p:spPr>
              <a:xfrm>
                <a:off x="3154363" y="2517775"/>
                <a:ext cx="11100" cy="78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68571"/>
                    </a:moveTo>
                    <a:cubicBezTo>
                      <a:pt x="0" y="85714"/>
                      <a:pt x="0" y="102857"/>
                      <a:pt x="0" y="119999"/>
                    </a:cubicBezTo>
                    <a:cubicBezTo>
                      <a:pt x="0" y="119999"/>
                      <a:pt x="13333" y="119999"/>
                      <a:pt x="26666" y="119999"/>
                    </a:cubicBezTo>
                    <a:cubicBezTo>
                      <a:pt x="53333" y="119999"/>
                      <a:pt x="93333" y="102857"/>
                      <a:pt x="120000" y="68571"/>
                    </a:cubicBezTo>
                    <a:cubicBezTo>
                      <a:pt x="120000" y="0"/>
                      <a:pt x="120000" y="0"/>
                      <a:pt x="120000" y="0"/>
                    </a:cubicBezTo>
                    <a:cubicBezTo>
                      <a:pt x="93333" y="51428"/>
                      <a:pt x="53333" y="85714"/>
                      <a:pt x="0" y="68571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7" name="Shape 337"/>
              <p:cNvSpPr/>
              <p:nvPr/>
            </p:nvSpPr>
            <p:spPr>
              <a:xfrm>
                <a:off x="2301875" y="1979613"/>
                <a:ext cx="966900" cy="4731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7520" y="78539"/>
                    </a:moveTo>
                    <a:cubicBezTo>
                      <a:pt x="94049" y="82584"/>
                      <a:pt x="89752" y="85280"/>
                      <a:pt x="89752" y="96067"/>
                    </a:cubicBezTo>
                    <a:cubicBezTo>
                      <a:pt x="89752" y="101123"/>
                      <a:pt x="91735" y="102471"/>
                      <a:pt x="91735" y="107191"/>
                    </a:cubicBezTo>
                    <a:cubicBezTo>
                      <a:pt x="91735" y="106853"/>
                      <a:pt x="91735" y="106853"/>
                      <a:pt x="91735" y="106853"/>
                    </a:cubicBezTo>
                    <a:cubicBezTo>
                      <a:pt x="91735" y="107865"/>
                      <a:pt x="91735" y="107865"/>
                      <a:pt x="91735" y="107865"/>
                    </a:cubicBezTo>
                    <a:cubicBezTo>
                      <a:pt x="91900" y="109887"/>
                      <a:pt x="92561" y="111235"/>
                      <a:pt x="92561" y="113932"/>
                    </a:cubicBezTo>
                    <a:cubicBezTo>
                      <a:pt x="92561" y="116966"/>
                      <a:pt x="92231" y="120000"/>
                      <a:pt x="91074" y="120000"/>
                    </a:cubicBezTo>
                    <a:cubicBezTo>
                      <a:pt x="89917" y="120000"/>
                      <a:pt x="89917" y="117640"/>
                      <a:pt x="89586" y="116292"/>
                    </a:cubicBezTo>
                    <a:cubicBezTo>
                      <a:pt x="88760" y="113932"/>
                      <a:pt x="87933" y="112921"/>
                      <a:pt x="87438" y="110561"/>
                    </a:cubicBezTo>
                    <a:cubicBezTo>
                      <a:pt x="86280" y="105842"/>
                      <a:pt x="87107" y="96741"/>
                      <a:pt x="83801" y="96741"/>
                    </a:cubicBezTo>
                    <a:cubicBezTo>
                      <a:pt x="83140" y="96741"/>
                      <a:pt x="82975" y="98764"/>
                      <a:pt x="82314" y="98764"/>
                    </a:cubicBezTo>
                    <a:cubicBezTo>
                      <a:pt x="80991" y="98764"/>
                      <a:pt x="80165" y="95393"/>
                      <a:pt x="78347" y="95393"/>
                    </a:cubicBezTo>
                    <a:cubicBezTo>
                      <a:pt x="77355" y="95393"/>
                      <a:pt x="77190" y="96404"/>
                      <a:pt x="76528" y="96404"/>
                    </a:cubicBezTo>
                    <a:cubicBezTo>
                      <a:pt x="76363" y="96404"/>
                      <a:pt x="76033" y="95730"/>
                      <a:pt x="76033" y="95393"/>
                    </a:cubicBezTo>
                    <a:cubicBezTo>
                      <a:pt x="74876" y="96067"/>
                      <a:pt x="73388" y="95730"/>
                      <a:pt x="72066" y="96404"/>
                    </a:cubicBezTo>
                    <a:cubicBezTo>
                      <a:pt x="72892" y="97078"/>
                      <a:pt x="72727" y="97078"/>
                      <a:pt x="73223" y="96404"/>
                    </a:cubicBezTo>
                    <a:cubicBezTo>
                      <a:pt x="73057" y="98764"/>
                      <a:pt x="72396" y="100112"/>
                      <a:pt x="73223" y="101460"/>
                    </a:cubicBezTo>
                    <a:cubicBezTo>
                      <a:pt x="71239" y="103483"/>
                      <a:pt x="69586" y="98426"/>
                      <a:pt x="68099" y="98426"/>
                    </a:cubicBezTo>
                    <a:cubicBezTo>
                      <a:pt x="67603" y="98426"/>
                      <a:pt x="67438" y="99438"/>
                      <a:pt x="66942" y="99438"/>
                    </a:cubicBezTo>
                    <a:cubicBezTo>
                      <a:pt x="66115" y="99438"/>
                      <a:pt x="65785" y="98089"/>
                      <a:pt x="64958" y="98089"/>
                    </a:cubicBezTo>
                    <a:cubicBezTo>
                      <a:pt x="62809" y="98089"/>
                      <a:pt x="61818" y="101797"/>
                      <a:pt x="60826" y="103483"/>
                    </a:cubicBezTo>
                    <a:cubicBezTo>
                      <a:pt x="60330" y="104831"/>
                      <a:pt x="59669" y="103820"/>
                      <a:pt x="59008" y="104157"/>
                    </a:cubicBezTo>
                    <a:cubicBezTo>
                      <a:pt x="57355" y="105505"/>
                      <a:pt x="56363" y="109550"/>
                      <a:pt x="56363" y="113932"/>
                    </a:cubicBezTo>
                    <a:cubicBezTo>
                      <a:pt x="56363" y="114269"/>
                      <a:pt x="56694" y="114943"/>
                      <a:pt x="56694" y="115280"/>
                    </a:cubicBezTo>
                    <a:cubicBezTo>
                      <a:pt x="55537" y="115280"/>
                      <a:pt x="53719" y="114269"/>
                      <a:pt x="53057" y="113258"/>
                    </a:cubicBezTo>
                    <a:cubicBezTo>
                      <a:pt x="50743" y="108539"/>
                      <a:pt x="50909" y="97752"/>
                      <a:pt x="46611" y="97752"/>
                    </a:cubicBezTo>
                    <a:cubicBezTo>
                      <a:pt x="44958" y="97752"/>
                      <a:pt x="45454" y="101797"/>
                      <a:pt x="43966" y="101797"/>
                    </a:cubicBezTo>
                    <a:cubicBezTo>
                      <a:pt x="42479" y="101797"/>
                      <a:pt x="41322" y="96741"/>
                      <a:pt x="40661" y="94719"/>
                    </a:cubicBezTo>
                    <a:cubicBezTo>
                      <a:pt x="39504" y="90337"/>
                      <a:pt x="38016" y="89662"/>
                      <a:pt x="35537" y="88314"/>
                    </a:cubicBezTo>
                    <a:cubicBezTo>
                      <a:pt x="34214" y="88314"/>
                      <a:pt x="34214" y="88314"/>
                      <a:pt x="34214" y="88314"/>
                    </a:cubicBezTo>
                    <a:cubicBezTo>
                      <a:pt x="34214" y="90337"/>
                      <a:pt x="34214" y="90337"/>
                      <a:pt x="34214" y="90337"/>
                    </a:cubicBezTo>
                    <a:cubicBezTo>
                      <a:pt x="28099" y="90337"/>
                      <a:pt x="28099" y="90337"/>
                      <a:pt x="28099" y="90337"/>
                    </a:cubicBezTo>
                    <a:cubicBezTo>
                      <a:pt x="20330" y="84943"/>
                      <a:pt x="20330" y="84943"/>
                      <a:pt x="20330" y="84943"/>
                    </a:cubicBezTo>
                    <a:cubicBezTo>
                      <a:pt x="15702" y="84943"/>
                      <a:pt x="15702" y="84943"/>
                      <a:pt x="15702" y="84943"/>
                    </a:cubicBezTo>
                    <a:cubicBezTo>
                      <a:pt x="14545" y="80561"/>
                      <a:pt x="10909" y="77528"/>
                      <a:pt x="8264" y="75168"/>
                    </a:cubicBezTo>
                    <a:cubicBezTo>
                      <a:pt x="7768" y="74831"/>
                      <a:pt x="7933" y="73146"/>
                      <a:pt x="7768" y="72134"/>
                    </a:cubicBezTo>
                    <a:cubicBezTo>
                      <a:pt x="6611" y="66741"/>
                      <a:pt x="4628" y="65056"/>
                      <a:pt x="4958" y="58988"/>
                    </a:cubicBezTo>
                    <a:cubicBezTo>
                      <a:pt x="3471" y="58651"/>
                      <a:pt x="1818" y="51910"/>
                      <a:pt x="661" y="47528"/>
                    </a:cubicBezTo>
                    <a:cubicBezTo>
                      <a:pt x="330" y="46179"/>
                      <a:pt x="991" y="45168"/>
                      <a:pt x="1322" y="44831"/>
                    </a:cubicBezTo>
                    <a:cubicBezTo>
                      <a:pt x="495" y="41460"/>
                      <a:pt x="1322" y="36067"/>
                      <a:pt x="661" y="32022"/>
                    </a:cubicBezTo>
                    <a:cubicBezTo>
                      <a:pt x="0" y="28651"/>
                      <a:pt x="1818" y="20224"/>
                      <a:pt x="1818" y="15505"/>
                    </a:cubicBezTo>
                    <a:cubicBezTo>
                      <a:pt x="1818" y="12134"/>
                      <a:pt x="0" y="10786"/>
                      <a:pt x="0" y="7752"/>
                    </a:cubicBezTo>
                    <a:cubicBezTo>
                      <a:pt x="0" y="6741"/>
                      <a:pt x="826" y="6741"/>
                      <a:pt x="1157" y="6741"/>
                    </a:cubicBezTo>
                    <a:cubicBezTo>
                      <a:pt x="2148" y="6741"/>
                      <a:pt x="2809" y="7752"/>
                      <a:pt x="3305" y="9101"/>
                    </a:cubicBezTo>
                    <a:cubicBezTo>
                      <a:pt x="3636" y="8089"/>
                      <a:pt x="4297" y="6404"/>
                      <a:pt x="4297" y="5056"/>
                    </a:cubicBezTo>
                    <a:cubicBezTo>
                      <a:pt x="4297" y="3707"/>
                      <a:pt x="3636" y="3370"/>
                      <a:pt x="3305" y="1685"/>
                    </a:cubicBezTo>
                    <a:cubicBezTo>
                      <a:pt x="61652" y="1685"/>
                      <a:pt x="61652" y="1685"/>
                      <a:pt x="61652" y="1685"/>
                    </a:cubicBezTo>
                    <a:cubicBezTo>
                      <a:pt x="61652" y="0"/>
                      <a:pt x="61652" y="0"/>
                      <a:pt x="61652" y="0"/>
                    </a:cubicBezTo>
                    <a:cubicBezTo>
                      <a:pt x="62644" y="1348"/>
                      <a:pt x="62479" y="2696"/>
                      <a:pt x="63471" y="3707"/>
                    </a:cubicBezTo>
                    <a:cubicBezTo>
                      <a:pt x="67107" y="3707"/>
                      <a:pt x="67107" y="3707"/>
                      <a:pt x="67107" y="3707"/>
                    </a:cubicBezTo>
                    <a:cubicBezTo>
                      <a:pt x="68595" y="6741"/>
                      <a:pt x="70413" y="6741"/>
                      <a:pt x="73223" y="6741"/>
                    </a:cubicBezTo>
                    <a:cubicBezTo>
                      <a:pt x="71239" y="9438"/>
                      <a:pt x="69090" y="10786"/>
                      <a:pt x="67438" y="15168"/>
                    </a:cubicBezTo>
                    <a:cubicBezTo>
                      <a:pt x="68595" y="15168"/>
                      <a:pt x="68595" y="15168"/>
                      <a:pt x="68595" y="15168"/>
                    </a:cubicBezTo>
                    <a:cubicBezTo>
                      <a:pt x="69090" y="14494"/>
                      <a:pt x="69421" y="14157"/>
                      <a:pt x="69917" y="14157"/>
                    </a:cubicBezTo>
                    <a:cubicBezTo>
                      <a:pt x="70247" y="15505"/>
                      <a:pt x="70413" y="15505"/>
                      <a:pt x="70909" y="15505"/>
                    </a:cubicBezTo>
                    <a:cubicBezTo>
                      <a:pt x="72231" y="15505"/>
                      <a:pt x="72231" y="13483"/>
                      <a:pt x="72892" y="13483"/>
                    </a:cubicBezTo>
                    <a:cubicBezTo>
                      <a:pt x="73719" y="13483"/>
                      <a:pt x="75041" y="10786"/>
                      <a:pt x="76198" y="10449"/>
                    </a:cubicBezTo>
                    <a:cubicBezTo>
                      <a:pt x="76198" y="12471"/>
                      <a:pt x="75702" y="12808"/>
                      <a:pt x="75371" y="14157"/>
                    </a:cubicBezTo>
                    <a:cubicBezTo>
                      <a:pt x="76859" y="14157"/>
                      <a:pt x="76859" y="14157"/>
                      <a:pt x="76859" y="14157"/>
                    </a:cubicBezTo>
                    <a:cubicBezTo>
                      <a:pt x="76859" y="15168"/>
                      <a:pt x="77520" y="15842"/>
                      <a:pt x="78016" y="15842"/>
                    </a:cubicBezTo>
                    <a:cubicBezTo>
                      <a:pt x="79008" y="15842"/>
                      <a:pt x="79338" y="14494"/>
                      <a:pt x="80000" y="14494"/>
                    </a:cubicBezTo>
                    <a:cubicBezTo>
                      <a:pt x="81818" y="14494"/>
                      <a:pt x="82644" y="16179"/>
                      <a:pt x="84297" y="16179"/>
                    </a:cubicBezTo>
                    <a:cubicBezTo>
                      <a:pt x="84297" y="18202"/>
                      <a:pt x="84297" y="18202"/>
                      <a:pt x="84297" y="18202"/>
                    </a:cubicBezTo>
                    <a:cubicBezTo>
                      <a:pt x="83140" y="18876"/>
                      <a:pt x="81487" y="18202"/>
                      <a:pt x="80991" y="18202"/>
                    </a:cubicBezTo>
                    <a:cubicBezTo>
                      <a:pt x="79338" y="18202"/>
                      <a:pt x="76363" y="22247"/>
                      <a:pt x="76363" y="25280"/>
                    </a:cubicBezTo>
                    <a:cubicBezTo>
                      <a:pt x="77024" y="24269"/>
                      <a:pt x="77355" y="23258"/>
                      <a:pt x="78016" y="23258"/>
                    </a:cubicBezTo>
                    <a:cubicBezTo>
                      <a:pt x="76859" y="26292"/>
                      <a:pt x="76198" y="34044"/>
                      <a:pt x="76198" y="37752"/>
                    </a:cubicBezTo>
                    <a:cubicBezTo>
                      <a:pt x="76198" y="39438"/>
                      <a:pt x="77024" y="40786"/>
                      <a:pt x="77851" y="40786"/>
                    </a:cubicBezTo>
                    <a:cubicBezTo>
                      <a:pt x="79008" y="40786"/>
                      <a:pt x="79338" y="36404"/>
                      <a:pt x="79338" y="34382"/>
                    </a:cubicBezTo>
                    <a:cubicBezTo>
                      <a:pt x="79338" y="32696"/>
                      <a:pt x="79338" y="29662"/>
                      <a:pt x="79338" y="29662"/>
                    </a:cubicBezTo>
                    <a:cubicBezTo>
                      <a:pt x="79338" y="27640"/>
                      <a:pt x="79338" y="23258"/>
                      <a:pt x="80165" y="23258"/>
                    </a:cubicBezTo>
                    <a:cubicBezTo>
                      <a:pt x="82809" y="22921"/>
                      <a:pt x="81652" y="19213"/>
                      <a:pt x="82809" y="19213"/>
                    </a:cubicBezTo>
                    <a:cubicBezTo>
                      <a:pt x="83305" y="19213"/>
                      <a:pt x="86115" y="21910"/>
                      <a:pt x="86115" y="23595"/>
                    </a:cubicBezTo>
                    <a:cubicBezTo>
                      <a:pt x="86115" y="25955"/>
                      <a:pt x="85454" y="27303"/>
                      <a:pt x="85289" y="29325"/>
                    </a:cubicBezTo>
                    <a:cubicBezTo>
                      <a:pt x="86115" y="29325"/>
                      <a:pt x="85950" y="28651"/>
                      <a:pt x="86776" y="28314"/>
                    </a:cubicBezTo>
                    <a:cubicBezTo>
                      <a:pt x="86942" y="30674"/>
                      <a:pt x="86942" y="31685"/>
                      <a:pt x="87768" y="32696"/>
                    </a:cubicBezTo>
                    <a:cubicBezTo>
                      <a:pt x="86942" y="34719"/>
                      <a:pt x="86115" y="35730"/>
                      <a:pt x="86115" y="37752"/>
                    </a:cubicBezTo>
                    <a:cubicBezTo>
                      <a:pt x="86115" y="39438"/>
                      <a:pt x="86446" y="41460"/>
                      <a:pt x="87107" y="41460"/>
                    </a:cubicBezTo>
                    <a:cubicBezTo>
                      <a:pt x="89090" y="41460"/>
                      <a:pt x="92396" y="37752"/>
                      <a:pt x="93884" y="36404"/>
                    </a:cubicBezTo>
                    <a:cubicBezTo>
                      <a:pt x="93719" y="34719"/>
                      <a:pt x="93388" y="33370"/>
                      <a:pt x="93223" y="32696"/>
                    </a:cubicBezTo>
                    <a:cubicBezTo>
                      <a:pt x="93719" y="32696"/>
                      <a:pt x="93719" y="32696"/>
                      <a:pt x="94049" y="32696"/>
                    </a:cubicBezTo>
                    <a:cubicBezTo>
                      <a:pt x="96198" y="32696"/>
                      <a:pt x="100826" y="34044"/>
                      <a:pt x="100826" y="28314"/>
                    </a:cubicBezTo>
                    <a:cubicBezTo>
                      <a:pt x="100991" y="28314"/>
                      <a:pt x="103636" y="22921"/>
                      <a:pt x="104132" y="22247"/>
                    </a:cubicBezTo>
                    <a:cubicBezTo>
                      <a:pt x="104462" y="21573"/>
                      <a:pt x="106280" y="21910"/>
                      <a:pt x="107933" y="21910"/>
                    </a:cubicBezTo>
                    <a:cubicBezTo>
                      <a:pt x="108595" y="21910"/>
                      <a:pt x="109090" y="21910"/>
                      <a:pt x="109752" y="21910"/>
                    </a:cubicBezTo>
                    <a:cubicBezTo>
                      <a:pt x="110413" y="21910"/>
                      <a:pt x="111074" y="21235"/>
                      <a:pt x="111570" y="21235"/>
                    </a:cubicBezTo>
                    <a:cubicBezTo>
                      <a:pt x="112396" y="20898"/>
                      <a:pt x="112066" y="20561"/>
                      <a:pt x="112396" y="19887"/>
                    </a:cubicBezTo>
                    <a:cubicBezTo>
                      <a:pt x="113719" y="17191"/>
                      <a:pt x="113719" y="12134"/>
                      <a:pt x="115537" y="9438"/>
                    </a:cubicBezTo>
                    <a:cubicBezTo>
                      <a:pt x="116363" y="11797"/>
                      <a:pt x="117685" y="8426"/>
                      <a:pt x="118347" y="10786"/>
                    </a:cubicBezTo>
                    <a:cubicBezTo>
                      <a:pt x="119504" y="14831"/>
                      <a:pt x="118512" y="20898"/>
                      <a:pt x="120000" y="24606"/>
                    </a:cubicBezTo>
                    <a:cubicBezTo>
                      <a:pt x="119504" y="25955"/>
                      <a:pt x="118677" y="26966"/>
                      <a:pt x="117685" y="26966"/>
                    </a:cubicBezTo>
                    <a:cubicBezTo>
                      <a:pt x="116694" y="26966"/>
                      <a:pt x="116694" y="26292"/>
                      <a:pt x="115867" y="26966"/>
                    </a:cubicBezTo>
                    <a:cubicBezTo>
                      <a:pt x="114710" y="29325"/>
                      <a:pt x="112231" y="31011"/>
                      <a:pt x="112231" y="36741"/>
                    </a:cubicBezTo>
                    <a:cubicBezTo>
                      <a:pt x="112231" y="37078"/>
                      <a:pt x="112396" y="37752"/>
                      <a:pt x="112561" y="38089"/>
                    </a:cubicBezTo>
                    <a:cubicBezTo>
                      <a:pt x="112561" y="38764"/>
                      <a:pt x="112892" y="40786"/>
                      <a:pt x="113388" y="40786"/>
                    </a:cubicBezTo>
                    <a:cubicBezTo>
                      <a:pt x="113553" y="40786"/>
                      <a:pt x="114049" y="39775"/>
                      <a:pt x="114049" y="39775"/>
                    </a:cubicBezTo>
                    <a:cubicBezTo>
                      <a:pt x="114049" y="40786"/>
                      <a:pt x="114049" y="40786"/>
                      <a:pt x="114049" y="40786"/>
                    </a:cubicBezTo>
                    <a:cubicBezTo>
                      <a:pt x="113223" y="41123"/>
                      <a:pt x="112066" y="41797"/>
                      <a:pt x="111735" y="41123"/>
                    </a:cubicBezTo>
                    <a:cubicBezTo>
                      <a:pt x="110247" y="43483"/>
                      <a:pt x="107768" y="42471"/>
                      <a:pt x="106280" y="44494"/>
                    </a:cubicBezTo>
                    <a:cubicBezTo>
                      <a:pt x="107107" y="44494"/>
                      <a:pt x="107107" y="44494"/>
                      <a:pt x="107107" y="44494"/>
                    </a:cubicBezTo>
                    <a:cubicBezTo>
                      <a:pt x="107768" y="44494"/>
                      <a:pt x="108429" y="43483"/>
                      <a:pt x="108925" y="44494"/>
                    </a:cubicBezTo>
                    <a:cubicBezTo>
                      <a:pt x="107933" y="45168"/>
                      <a:pt x="107107" y="45168"/>
                      <a:pt x="106115" y="45168"/>
                    </a:cubicBezTo>
                    <a:cubicBezTo>
                      <a:pt x="105950" y="45168"/>
                      <a:pt x="105619" y="44831"/>
                      <a:pt x="105454" y="44831"/>
                    </a:cubicBezTo>
                    <a:cubicBezTo>
                      <a:pt x="105289" y="45168"/>
                      <a:pt x="104958" y="45505"/>
                      <a:pt x="104958" y="46179"/>
                    </a:cubicBezTo>
                    <a:cubicBezTo>
                      <a:pt x="104958" y="46853"/>
                      <a:pt x="105619" y="47865"/>
                      <a:pt x="105619" y="47865"/>
                    </a:cubicBezTo>
                    <a:cubicBezTo>
                      <a:pt x="105454" y="48876"/>
                      <a:pt x="104132" y="54269"/>
                      <a:pt x="103636" y="54269"/>
                    </a:cubicBezTo>
                    <a:cubicBezTo>
                      <a:pt x="103471" y="54269"/>
                      <a:pt x="103305" y="53258"/>
                      <a:pt x="103140" y="52921"/>
                    </a:cubicBezTo>
                    <a:cubicBezTo>
                      <a:pt x="102809" y="53595"/>
                      <a:pt x="102809" y="53595"/>
                      <a:pt x="102809" y="53595"/>
                    </a:cubicBezTo>
                    <a:cubicBezTo>
                      <a:pt x="102975" y="54943"/>
                      <a:pt x="103471" y="55280"/>
                      <a:pt x="103471" y="56629"/>
                    </a:cubicBezTo>
                    <a:cubicBezTo>
                      <a:pt x="103471" y="57303"/>
                      <a:pt x="101983" y="62696"/>
                      <a:pt x="101652" y="62696"/>
                    </a:cubicBezTo>
                    <a:cubicBezTo>
                      <a:pt x="101652" y="62696"/>
                      <a:pt x="101487" y="62022"/>
                      <a:pt x="101487" y="61685"/>
                    </a:cubicBezTo>
                    <a:cubicBezTo>
                      <a:pt x="101487" y="61011"/>
                      <a:pt x="101487" y="60674"/>
                      <a:pt x="101487" y="60000"/>
                    </a:cubicBezTo>
                    <a:cubicBezTo>
                      <a:pt x="101487" y="58988"/>
                      <a:pt x="100826" y="56629"/>
                      <a:pt x="100661" y="55280"/>
                    </a:cubicBezTo>
                    <a:cubicBezTo>
                      <a:pt x="100495" y="55955"/>
                      <a:pt x="100495" y="57303"/>
                      <a:pt x="100495" y="57303"/>
                    </a:cubicBezTo>
                    <a:cubicBezTo>
                      <a:pt x="100495" y="58314"/>
                      <a:pt x="100991" y="61011"/>
                      <a:pt x="100991" y="62359"/>
                    </a:cubicBezTo>
                    <a:cubicBezTo>
                      <a:pt x="100991" y="63707"/>
                      <a:pt x="100495" y="63707"/>
                      <a:pt x="100991" y="64719"/>
                    </a:cubicBezTo>
                    <a:cubicBezTo>
                      <a:pt x="101157" y="64719"/>
                      <a:pt x="101322" y="64719"/>
                      <a:pt x="101487" y="64719"/>
                    </a:cubicBezTo>
                    <a:cubicBezTo>
                      <a:pt x="101487" y="65056"/>
                      <a:pt x="101487" y="65730"/>
                      <a:pt x="101487" y="66067"/>
                    </a:cubicBezTo>
                    <a:cubicBezTo>
                      <a:pt x="101487" y="67415"/>
                      <a:pt x="100826" y="67752"/>
                      <a:pt x="100495" y="67752"/>
                    </a:cubicBezTo>
                    <a:cubicBezTo>
                      <a:pt x="100826" y="69101"/>
                      <a:pt x="101157" y="69101"/>
                      <a:pt x="101487" y="69101"/>
                    </a:cubicBezTo>
                    <a:cubicBezTo>
                      <a:pt x="101322" y="70786"/>
                      <a:pt x="100991" y="70786"/>
                      <a:pt x="100330" y="70786"/>
                    </a:cubicBezTo>
                    <a:cubicBezTo>
                      <a:pt x="100330" y="71797"/>
                      <a:pt x="100330" y="71797"/>
                      <a:pt x="100330" y="71797"/>
                    </a:cubicBezTo>
                    <a:cubicBezTo>
                      <a:pt x="101157" y="72808"/>
                      <a:pt x="101157" y="72808"/>
                      <a:pt x="101157" y="72808"/>
                    </a:cubicBezTo>
                    <a:cubicBezTo>
                      <a:pt x="100991" y="73483"/>
                      <a:pt x="100826" y="74494"/>
                      <a:pt x="100330" y="74494"/>
                    </a:cubicBezTo>
                    <a:cubicBezTo>
                      <a:pt x="99504" y="74831"/>
                      <a:pt x="99173" y="76179"/>
                      <a:pt x="98512" y="76179"/>
                    </a:cubicBezTo>
                    <a:cubicBezTo>
                      <a:pt x="97685" y="76853"/>
                      <a:pt x="97685" y="77528"/>
                      <a:pt x="97355" y="78202"/>
                    </a:cubicBezTo>
                    <a:lnTo>
                      <a:pt x="97520" y="78539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8" name="Shape 338"/>
              <p:cNvSpPr/>
              <p:nvPr/>
            </p:nvSpPr>
            <p:spPr>
              <a:xfrm>
                <a:off x="2030413" y="1400175"/>
                <a:ext cx="1425600" cy="7365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3977" y="109150"/>
                    </a:moveTo>
                    <a:cubicBezTo>
                      <a:pt x="103977" y="108933"/>
                      <a:pt x="103977" y="108933"/>
                      <a:pt x="103977" y="108933"/>
                    </a:cubicBezTo>
                    <a:cubicBezTo>
                      <a:pt x="103977" y="108933"/>
                      <a:pt x="104313" y="108933"/>
                      <a:pt x="104425" y="108933"/>
                    </a:cubicBezTo>
                    <a:cubicBezTo>
                      <a:pt x="104761" y="108933"/>
                      <a:pt x="105994" y="109367"/>
                      <a:pt x="106442" y="108716"/>
                    </a:cubicBezTo>
                    <a:cubicBezTo>
                      <a:pt x="106890" y="108065"/>
                      <a:pt x="106890" y="106980"/>
                      <a:pt x="107563" y="106763"/>
                    </a:cubicBezTo>
                    <a:cubicBezTo>
                      <a:pt x="107563" y="108065"/>
                      <a:pt x="107563" y="108282"/>
                      <a:pt x="108347" y="108282"/>
                    </a:cubicBezTo>
                    <a:cubicBezTo>
                      <a:pt x="107226" y="108499"/>
                      <a:pt x="105434" y="110018"/>
                      <a:pt x="105434" y="111971"/>
                    </a:cubicBezTo>
                    <a:cubicBezTo>
                      <a:pt x="105434" y="112839"/>
                      <a:pt x="106106" y="114358"/>
                      <a:pt x="106442" y="114358"/>
                    </a:cubicBezTo>
                    <a:cubicBezTo>
                      <a:pt x="106778" y="114358"/>
                      <a:pt x="107675" y="111971"/>
                      <a:pt x="108683" y="111320"/>
                    </a:cubicBezTo>
                    <a:cubicBezTo>
                      <a:pt x="108907" y="111320"/>
                      <a:pt x="112380" y="108716"/>
                      <a:pt x="112380" y="107848"/>
                    </a:cubicBezTo>
                    <a:cubicBezTo>
                      <a:pt x="112380" y="106980"/>
                      <a:pt x="111036" y="106763"/>
                      <a:pt x="110700" y="106763"/>
                    </a:cubicBezTo>
                    <a:cubicBezTo>
                      <a:pt x="109355" y="106763"/>
                      <a:pt x="107002" y="104159"/>
                      <a:pt x="107002" y="101772"/>
                    </a:cubicBezTo>
                    <a:cubicBezTo>
                      <a:pt x="107002" y="101121"/>
                      <a:pt x="107450" y="100470"/>
                      <a:pt x="107563" y="99385"/>
                    </a:cubicBezTo>
                    <a:cubicBezTo>
                      <a:pt x="107338" y="99385"/>
                      <a:pt x="106778" y="99168"/>
                      <a:pt x="106330" y="99168"/>
                    </a:cubicBezTo>
                    <a:cubicBezTo>
                      <a:pt x="106554" y="98300"/>
                      <a:pt x="108347" y="97866"/>
                      <a:pt x="108347" y="95913"/>
                    </a:cubicBezTo>
                    <a:cubicBezTo>
                      <a:pt x="108347" y="94177"/>
                      <a:pt x="106890" y="94611"/>
                      <a:pt x="105770" y="94611"/>
                    </a:cubicBezTo>
                    <a:cubicBezTo>
                      <a:pt x="103641" y="94611"/>
                      <a:pt x="102633" y="97432"/>
                      <a:pt x="101176" y="97866"/>
                    </a:cubicBezTo>
                    <a:cubicBezTo>
                      <a:pt x="101848" y="95262"/>
                      <a:pt x="102857" y="96130"/>
                      <a:pt x="103977" y="93960"/>
                    </a:cubicBezTo>
                    <a:cubicBezTo>
                      <a:pt x="104649" y="92658"/>
                      <a:pt x="104089" y="91790"/>
                      <a:pt x="105210" y="91139"/>
                    </a:cubicBezTo>
                    <a:cubicBezTo>
                      <a:pt x="107002" y="90054"/>
                      <a:pt x="108123" y="90705"/>
                      <a:pt x="110028" y="90705"/>
                    </a:cubicBezTo>
                    <a:cubicBezTo>
                      <a:pt x="112492" y="90705"/>
                      <a:pt x="113837" y="92224"/>
                      <a:pt x="115294" y="88535"/>
                    </a:cubicBezTo>
                    <a:cubicBezTo>
                      <a:pt x="115966" y="86799"/>
                      <a:pt x="120000" y="86365"/>
                      <a:pt x="120000" y="83327"/>
                    </a:cubicBezTo>
                    <a:cubicBezTo>
                      <a:pt x="120000" y="81157"/>
                      <a:pt x="119551" y="80289"/>
                      <a:pt x="119103" y="78770"/>
                    </a:cubicBezTo>
                    <a:cubicBezTo>
                      <a:pt x="118767" y="78770"/>
                      <a:pt x="119327" y="77902"/>
                      <a:pt x="118767" y="77251"/>
                    </a:cubicBezTo>
                    <a:cubicBezTo>
                      <a:pt x="118767" y="76166"/>
                      <a:pt x="118767" y="76166"/>
                      <a:pt x="118767" y="76166"/>
                    </a:cubicBezTo>
                    <a:cubicBezTo>
                      <a:pt x="117647" y="77468"/>
                      <a:pt x="115294" y="78987"/>
                      <a:pt x="114061" y="78987"/>
                    </a:cubicBezTo>
                    <a:cubicBezTo>
                      <a:pt x="113949" y="78987"/>
                      <a:pt x="113613" y="78770"/>
                      <a:pt x="113613" y="78553"/>
                    </a:cubicBezTo>
                    <a:cubicBezTo>
                      <a:pt x="114509" y="77685"/>
                      <a:pt x="117310" y="76817"/>
                      <a:pt x="117647" y="75081"/>
                    </a:cubicBezTo>
                    <a:cubicBezTo>
                      <a:pt x="117647" y="74647"/>
                      <a:pt x="117198" y="74430"/>
                      <a:pt x="117198" y="73996"/>
                    </a:cubicBezTo>
                    <a:cubicBezTo>
                      <a:pt x="115966" y="74213"/>
                      <a:pt x="113501" y="73128"/>
                      <a:pt x="113501" y="69873"/>
                    </a:cubicBezTo>
                    <a:cubicBezTo>
                      <a:pt x="113501" y="69656"/>
                      <a:pt x="113501" y="69656"/>
                      <a:pt x="113501" y="69656"/>
                    </a:cubicBezTo>
                    <a:cubicBezTo>
                      <a:pt x="112380" y="69656"/>
                      <a:pt x="111708" y="68354"/>
                      <a:pt x="111036" y="67269"/>
                    </a:cubicBezTo>
                    <a:cubicBezTo>
                      <a:pt x="111372" y="67052"/>
                      <a:pt x="111820" y="66835"/>
                      <a:pt x="111820" y="65533"/>
                    </a:cubicBezTo>
                    <a:cubicBezTo>
                      <a:pt x="111820" y="64665"/>
                      <a:pt x="111372" y="64014"/>
                      <a:pt x="111484" y="62929"/>
                    </a:cubicBezTo>
                    <a:cubicBezTo>
                      <a:pt x="111036" y="62712"/>
                      <a:pt x="109467" y="60759"/>
                      <a:pt x="109803" y="59023"/>
                    </a:cubicBezTo>
                    <a:cubicBezTo>
                      <a:pt x="110364" y="56853"/>
                      <a:pt x="108235" y="56202"/>
                      <a:pt x="108123" y="53598"/>
                    </a:cubicBezTo>
                    <a:cubicBezTo>
                      <a:pt x="108011" y="53598"/>
                      <a:pt x="107450" y="52730"/>
                      <a:pt x="107338" y="52513"/>
                    </a:cubicBezTo>
                    <a:cubicBezTo>
                      <a:pt x="106890" y="52947"/>
                      <a:pt x="106106" y="53815"/>
                      <a:pt x="106106" y="55117"/>
                    </a:cubicBezTo>
                    <a:cubicBezTo>
                      <a:pt x="106106" y="56636"/>
                      <a:pt x="104537" y="60108"/>
                      <a:pt x="103305" y="60108"/>
                    </a:cubicBezTo>
                    <a:cubicBezTo>
                      <a:pt x="102408" y="60108"/>
                      <a:pt x="102296" y="57938"/>
                      <a:pt x="101736" y="57938"/>
                    </a:cubicBezTo>
                    <a:cubicBezTo>
                      <a:pt x="100840" y="57938"/>
                      <a:pt x="100504" y="53381"/>
                      <a:pt x="100392" y="51211"/>
                    </a:cubicBezTo>
                    <a:cubicBezTo>
                      <a:pt x="100168" y="48607"/>
                      <a:pt x="97478" y="50560"/>
                      <a:pt x="97478" y="46871"/>
                    </a:cubicBezTo>
                    <a:cubicBezTo>
                      <a:pt x="96134" y="46654"/>
                      <a:pt x="95798" y="43399"/>
                      <a:pt x="94453" y="43399"/>
                    </a:cubicBezTo>
                    <a:cubicBezTo>
                      <a:pt x="93781" y="43399"/>
                      <a:pt x="93781" y="44267"/>
                      <a:pt x="93109" y="44267"/>
                    </a:cubicBezTo>
                    <a:cubicBezTo>
                      <a:pt x="91652" y="44267"/>
                      <a:pt x="90756" y="42748"/>
                      <a:pt x="89299" y="42748"/>
                    </a:cubicBezTo>
                    <a:cubicBezTo>
                      <a:pt x="88627" y="42748"/>
                      <a:pt x="87843" y="43399"/>
                      <a:pt x="87843" y="45135"/>
                    </a:cubicBezTo>
                    <a:cubicBezTo>
                      <a:pt x="87843" y="46003"/>
                      <a:pt x="89635" y="47305"/>
                      <a:pt x="88067" y="49258"/>
                    </a:cubicBezTo>
                    <a:cubicBezTo>
                      <a:pt x="87394" y="50126"/>
                      <a:pt x="88963" y="52296"/>
                      <a:pt x="88963" y="53598"/>
                    </a:cubicBezTo>
                    <a:cubicBezTo>
                      <a:pt x="89187" y="56419"/>
                      <a:pt x="87731" y="57287"/>
                      <a:pt x="87170" y="57721"/>
                    </a:cubicBezTo>
                    <a:cubicBezTo>
                      <a:pt x="88291" y="61410"/>
                      <a:pt x="89971" y="62712"/>
                      <a:pt x="89971" y="69005"/>
                    </a:cubicBezTo>
                    <a:cubicBezTo>
                      <a:pt x="89971" y="70741"/>
                      <a:pt x="87058" y="75081"/>
                      <a:pt x="86050" y="75298"/>
                    </a:cubicBezTo>
                    <a:cubicBezTo>
                      <a:pt x="87731" y="77034"/>
                      <a:pt x="87058" y="82242"/>
                      <a:pt x="87731" y="83978"/>
                    </a:cubicBezTo>
                    <a:cubicBezTo>
                      <a:pt x="87619" y="84412"/>
                      <a:pt x="86946" y="85063"/>
                      <a:pt x="86834" y="86148"/>
                    </a:cubicBezTo>
                    <a:cubicBezTo>
                      <a:pt x="86274" y="86148"/>
                      <a:pt x="85826" y="88101"/>
                      <a:pt x="85378" y="87450"/>
                    </a:cubicBezTo>
                    <a:cubicBezTo>
                      <a:pt x="84145" y="85497"/>
                      <a:pt x="82464" y="82459"/>
                      <a:pt x="82464" y="79638"/>
                    </a:cubicBezTo>
                    <a:cubicBezTo>
                      <a:pt x="82464" y="76600"/>
                      <a:pt x="82689" y="74213"/>
                      <a:pt x="81344" y="72477"/>
                    </a:cubicBezTo>
                    <a:cubicBezTo>
                      <a:pt x="78095" y="72477"/>
                      <a:pt x="78095" y="72477"/>
                      <a:pt x="78095" y="72477"/>
                    </a:cubicBezTo>
                    <a:cubicBezTo>
                      <a:pt x="76302" y="69873"/>
                      <a:pt x="74173" y="68354"/>
                      <a:pt x="72044" y="66835"/>
                    </a:cubicBezTo>
                    <a:cubicBezTo>
                      <a:pt x="71708" y="66401"/>
                      <a:pt x="70476" y="64882"/>
                      <a:pt x="69803" y="64882"/>
                    </a:cubicBezTo>
                    <a:cubicBezTo>
                      <a:pt x="69131" y="64882"/>
                      <a:pt x="68795" y="66401"/>
                      <a:pt x="68011" y="66401"/>
                    </a:cubicBezTo>
                    <a:cubicBezTo>
                      <a:pt x="68011" y="64014"/>
                      <a:pt x="67226" y="58589"/>
                      <a:pt x="66106" y="58589"/>
                    </a:cubicBezTo>
                    <a:cubicBezTo>
                      <a:pt x="65658" y="58589"/>
                      <a:pt x="65434" y="59457"/>
                      <a:pt x="64873" y="59674"/>
                    </a:cubicBezTo>
                    <a:cubicBezTo>
                      <a:pt x="65098" y="58372"/>
                      <a:pt x="64873" y="58155"/>
                      <a:pt x="64873" y="55334"/>
                    </a:cubicBezTo>
                    <a:cubicBezTo>
                      <a:pt x="64873" y="51428"/>
                      <a:pt x="65434" y="49258"/>
                      <a:pt x="66666" y="46871"/>
                    </a:cubicBezTo>
                    <a:cubicBezTo>
                      <a:pt x="67002" y="46220"/>
                      <a:pt x="67899" y="42531"/>
                      <a:pt x="68235" y="42097"/>
                    </a:cubicBezTo>
                    <a:cubicBezTo>
                      <a:pt x="69131" y="41663"/>
                      <a:pt x="70588" y="42531"/>
                      <a:pt x="70588" y="40361"/>
                    </a:cubicBezTo>
                    <a:cubicBezTo>
                      <a:pt x="70588" y="38842"/>
                      <a:pt x="68683" y="38625"/>
                      <a:pt x="68011" y="37974"/>
                    </a:cubicBezTo>
                    <a:cubicBezTo>
                      <a:pt x="68459" y="38191"/>
                      <a:pt x="66890" y="36238"/>
                      <a:pt x="70924" y="38625"/>
                    </a:cubicBezTo>
                    <a:cubicBezTo>
                      <a:pt x="72044" y="39276"/>
                      <a:pt x="71372" y="36672"/>
                      <a:pt x="71932" y="36672"/>
                    </a:cubicBezTo>
                    <a:cubicBezTo>
                      <a:pt x="72044" y="36672"/>
                      <a:pt x="72492" y="36672"/>
                      <a:pt x="73053" y="36672"/>
                    </a:cubicBezTo>
                    <a:cubicBezTo>
                      <a:pt x="74173" y="36672"/>
                      <a:pt x="74845" y="34285"/>
                      <a:pt x="75630" y="33200"/>
                    </a:cubicBezTo>
                    <a:cubicBezTo>
                      <a:pt x="75630" y="31681"/>
                      <a:pt x="75630" y="31681"/>
                      <a:pt x="75630" y="31681"/>
                    </a:cubicBezTo>
                    <a:cubicBezTo>
                      <a:pt x="73949" y="30813"/>
                      <a:pt x="72268" y="31464"/>
                      <a:pt x="71596" y="28426"/>
                    </a:cubicBezTo>
                    <a:cubicBezTo>
                      <a:pt x="71596" y="28426"/>
                      <a:pt x="72044" y="28426"/>
                      <a:pt x="72492" y="28426"/>
                    </a:cubicBezTo>
                    <a:cubicBezTo>
                      <a:pt x="73053" y="29294"/>
                      <a:pt x="73725" y="30596"/>
                      <a:pt x="74621" y="30596"/>
                    </a:cubicBezTo>
                    <a:cubicBezTo>
                      <a:pt x="75406" y="30596"/>
                      <a:pt x="76862" y="28643"/>
                      <a:pt x="76862" y="27558"/>
                    </a:cubicBezTo>
                    <a:cubicBezTo>
                      <a:pt x="76862" y="27124"/>
                      <a:pt x="76190" y="25388"/>
                      <a:pt x="76526" y="25388"/>
                    </a:cubicBezTo>
                    <a:cubicBezTo>
                      <a:pt x="77647" y="25388"/>
                      <a:pt x="77983" y="27341"/>
                      <a:pt x="78767" y="27341"/>
                    </a:cubicBezTo>
                    <a:cubicBezTo>
                      <a:pt x="79215" y="27341"/>
                      <a:pt x="79439" y="26690"/>
                      <a:pt x="80336" y="26690"/>
                    </a:cubicBezTo>
                    <a:cubicBezTo>
                      <a:pt x="80112" y="26039"/>
                      <a:pt x="80336" y="24303"/>
                      <a:pt x="80896" y="26039"/>
                    </a:cubicBezTo>
                    <a:cubicBezTo>
                      <a:pt x="81232" y="27124"/>
                      <a:pt x="83809" y="22784"/>
                      <a:pt x="83809" y="21699"/>
                    </a:cubicBezTo>
                    <a:cubicBezTo>
                      <a:pt x="83809" y="20831"/>
                      <a:pt x="82689" y="19746"/>
                      <a:pt x="82689" y="19312"/>
                    </a:cubicBezTo>
                    <a:cubicBezTo>
                      <a:pt x="82689" y="18444"/>
                      <a:pt x="82016" y="16925"/>
                      <a:pt x="83585" y="15623"/>
                    </a:cubicBezTo>
                    <a:cubicBezTo>
                      <a:pt x="83809" y="14755"/>
                      <a:pt x="83585" y="14755"/>
                      <a:pt x="83585" y="13236"/>
                    </a:cubicBezTo>
                    <a:cubicBezTo>
                      <a:pt x="82016" y="13236"/>
                      <a:pt x="82352" y="10849"/>
                      <a:pt x="80336" y="10849"/>
                    </a:cubicBezTo>
                    <a:cubicBezTo>
                      <a:pt x="79887" y="10632"/>
                      <a:pt x="79551" y="10198"/>
                      <a:pt x="79103" y="10198"/>
                    </a:cubicBezTo>
                    <a:cubicBezTo>
                      <a:pt x="78543" y="10198"/>
                      <a:pt x="77871" y="10849"/>
                      <a:pt x="77871" y="11934"/>
                    </a:cubicBezTo>
                    <a:cubicBezTo>
                      <a:pt x="77871" y="13236"/>
                      <a:pt x="78655" y="13670"/>
                      <a:pt x="78655" y="14538"/>
                    </a:cubicBezTo>
                    <a:cubicBezTo>
                      <a:pt x="78655" y="15623"/>
                      <a:pt x="77535" y="15623"/>
                      <a:pt x="77198" y="16491"/>
                    </a:cubicBezTo>
                    <a:cubicBezTo>
                      <a:pt x="76862" y="18227"/>
                      <a:pt x="76974" y="19529"/>
                      <a:pt x="76302" y="21265"/>
                    </a:cubicBezTo>
                    <a:cubicBezTo>
                      <a:pt x="75182" y="23869"/>
                      <a:pt x="73725" y="19529"/>
                      <a:pt x="73725" y="18444"/>
                    </a:cubicBezTo>
                    <a:cubicBezTo>
                      <a:pt x="73725" y="17142"/>
                      <a:pt x="74509" y="17576"/>
                      <a:pt x="74509" y="16057"/>
                    </a:cubicBezTo>
                    <a:cubicBezTo>
                      <a:pt x="74509" y="15406"/>
                      <a:pt x="73053" y="12802"/>
                      <a:pt x="72717" y="12802"/>
                    </a:cubicBezTo>
                    <a:cubicBezTo>
                      <a:pt x="71260" y="12802"/>
                      <a:pt x="72268" y="16925"/>
                      <a:pt x="70700" y="16925"/>
                    </a:cubicBezTo>
                    <a:cubicBezTo>
                      <a:pt x="70700" y="15189"/>
                      <a:pt x="70588" y="14104"/>
                      <a:pt x="69579" y="13019"/>
                    </a:cubicBezTo>
                    <a:cubicBezTo>
                      <a:pt x="69691" y="12585"/>
                      <a:pt x="69803" y="12368"/>
                      <a:pt x="70028" y="11934"/>
                    </a:cubicBezTo>
                    <a:cubicBezTo>
                      <a:pt x="69243" y="11066"/>
                      <a:pt x="68235" y="11934"/>
                      <a:pt x="67563" y="10415"/>
                    </a:cubicBezTo>
                    <a:cubicBezTo>
                      <a:pt x="67899" y="10198"/>
                      <a:pt x="68795" y="9547"/>
                      <a:pt x="68795" y="8245"/>
                    </a:cubicBezTo>
                    <a:cubicBezTo>
                      <a:pt x="68795" y="6292"/>
                      <a:pt x="67338" y="6509"/>
                      <a:pt x="67338" y="4990"/>
                    </a:cubicBezTo>
                    <a:cubicBezTo>
                      <a:pt x="67338" y="2169"/>
                      <a:pt x="66218" y="216"/>
                      <a:pt x="64313" y="0"/>
                    </a:cubicBezTo>
                    <a:cubicBezTo>
                      <a:pt x="63305" y="0"/>
                      <a:pt x="63753" y="1301"/>
                      <a:pt x="63753" y="2169"/>
                    </a:cubicBezTo>
                    <a:cubicBezTo>
                      <a:pt x="63193" y="2386"/>
                      <a:pt x="62408" y="2169"/>
                      <a:pt x="62408" y="3688"/>
                    </a:cubicBezTo>
                    <a:cubicBezTo>
                      <a:pt x="62408" y="4556"/>
                      <a:pt x="62857" y="4990"/>
                      <a:pt x="62857" y="6075"/>
                    </a:cubicBezTo>
                    <a:cubicBezTo>
                      <a:pt x="62857" y="6943"/>
                      <a:pt x="62184" y="6943"/>
                      <a:pt x="62184" y="8245"/>
                    </a:cubicBezTo>
                    <a:cubicBezTo>
                      <a:pt x="62184" y="11283"/>
                      <a:pt x="65546" y="9547"/>
                      <a:pt x="65546" y="12802"/>
                    </a:cubicBezTo>
                    <a:cubicBezTo>
                      <a:pt x="65546" y="13236"/>
                      <a:pt x="65098" y="15623"/>
                      <a:pt x="65098" y="15623"/>
                    </a:cubicBezTo>
                    <a:cubicBezTo>
                      <a:pt x="65434" y="15189"/>
                      <a:pt x="65770" y="14972"/>
                      <a:pt x="66218" y="14538"/>
                    </a:cubicBezTo>
                    <a:cubicBezTo>
                      <a:pt x="66778" y="18444"/>
                      <a:pt x="63529" y="16708"/>
                      <a:pt x="63529" y="21265"/>
                    </a:cubicBezTo>
                    <a:cubicBezTo>
                      <a:pt x="61960" y="22133"/>
                      <a:pt x="63193" y="19095"/>
                      <a:pt x="62857" y="18010"/>
                    </a:cubicBezTo>
                    <a:cubicBezTo>
                      <a:pt x="62633" y="17576"/>
                      <a:pt x="61288" y="16925"/>
                      <a:pt x="60616" y="16925"/>
                    </a:cubicBezTo>
                    <a:cubicBezTo>
                      <a:pt x="59719" y="16925"/>
                      <a:pt x="59383" y="17793"/>
                      <a:pt x="59383" y="19963"/>
                    </a:cubicBezTo>
                    <a:cubicBezTo>
                      <a:pt x="58487" y="19746"/>
                      <a:pt x="57927" y="19963"/>
                      <a:pt x="55126" y="19963"/>
                    </a:cubicBezTo>
                    <a:cubicBezTo>
                      <a:pt x="52436" y="19963"/>
                      <a:pt x="49411" y="18010"/>
                      <a:pt x="48739" y="14104"/>
                    </a:cubicBezTo>
                    <a:cubicBezTo>
                      <a:pt x="47843" y="14538"/>
                      <a:pt x="44817" y="14755"/>
                      <a:pt x="44817" y="16925"/>
                    </a:cubicBezTo>
                    <a:cubicBezTo>
                      <a:pt x="44817" y="17576"/>
                      <a:pt x="45154" y="17793"/>
                      <a:pt x="45490" y="17793"/>
                    </a:cubicBezTo>
                    <a:cubicBezTo>
                      <a:pt x="46274" y="17793"/>
                      <a:pt x="47619" y="17142"/>
                      <a:pt x="48179" y="16274"/>
                    </a:cubicBezTo>
                    <a:cubicBezTo>
                      <a:pt x="48403" y="19529"/>
                      <a:pt x="45826" y="16925"/>
                      <a:pt x="45826" y="20180"/>
                    </a:cubicBezTo>
                    <a:cubicBezTo>
                      <a:pt x="45826" y="20831"/>
                      <a:pt x="46386" y="23001"/>
                      <a:pt x="46162" y="23001"/>
                    </a:cubicBezTo>
                    <a:cubicBezTo>
                      <a:pt x="45154" y="23001"/>
                      <a:pt x="44929" y="20614"/>
                      <a:pt x="44145" y="19963"/>
                    </a:cubicBezTo>
                    <a:cubicBezTo>
                      <a:pt x="43361" y="19312"/>
                      <a:pt x="43361" y="19312"/>
                      <a:pt x="43361" y="19312"/>
                    </a:cubicBezTo>
                    <a:cubicBezTo>
                      <a:pt x="42240" y="19312"/>
                      <a:pt x="41456" y="19312"/>
                      <a:pt x="40224" y="19312"/>
                    </a:cubicBezTo>
                    <a:cubicBezTo>
                      <a:pt x="39215" y="19312"/>
                      <a:pt x="38543" y="19963"/>
                      <a:pt x="37535" y="20180"/>
                    </a:cubicBezTo>
                    <a:cubicBezTo>
                      <a:pt x="35518" y="20180"/>
                      <a:pt x="35518" y="18878"/>
                      <a:pt x="35518" y="18661"/>
                    </a:cubicBezTo>
                    <a:cubicBezTo>
                      <a:pt x="35518" y="17793"/>
                      <a:pt x="37086" y="18010"/>
                      <a:pt x="37310" y="17576"/>
                    </a:cubicBezTo>
                    <a:cubicBezTo>
                      <a:pt x="35966" y="13887"/>
                      <a:pt x="36190" y="14321"/>
                      <a:pt x="33389" y="14755"/>
                    </a:cubicBezTo>
                    <a:cubicBezTo>
                      <a:pt x="30364" y="15189"/>
                      <a:pt x="28907" y="10415"/>
                      <a:pt x="25882" y="10415"/>
                    </a:cubicBezTo>
                    <a:cubicBezTo>
                      <a:pt x="24985" y="10415"/>
                      <a:pt x="24537" y="11717"/>
                      <a:pt x="23753" y="11717"/>
                    </a:cubicBezTo>
                    <a:cubicBezTo>
                      <a:pt x="23193" y="11717"/>
                      <a:pt x="22633" y="9981"/>
                      <a:pt x="22633" y="9113"/>
                    </a:cubicBezTo>
                    <a:cubicBezTo>
                      <a:pt x="21624" y="9547"/>
                      <a:pt x="21624" y="11717"/>
                      <a:pt x="20616" y="11717"/>
                    </a:cubicBezTo>
                    <a:cubicBezTo>
                      <a:pt x="19719" y="11717"/>
                      <a:pt x="18375" y="7377"/>
                      <a:pt x="18039" y="7377"/>
                    </a:cubicBezTo>
                    <a:cubicBezTo>
                      <a:pt x="17142" y="7377"/>
                      <a:pt x="17478" y="10198"/>
                      <a:pt x="16358" y="10198"/>
                    </a:cubicBezTo>
                    <a:cubicBezTo>
                      <a:pt x="16022" y="10198"/>
                      <a:pt x="15686" y="9547"/>
                      <a:pt x="15462" y="8679"/>
                    </a:cubicBezTo>
                    <a:cubicBezTo>
                      <a:pt x="14005" y="9547"/>
                      <a:pt x="13445" y="9547"/>
                      <a:pt x="12100" y="10632"/>
                    </a:cubicBezTo>
                    <a:cubicBezTo>
                      <a:pt x="11540" y="10849"/>
                      <a:pt x="10196" y="12802"/>
                      <a:pt x="9747" y="11934"/>
                    </a:cubicBezTo>
                    <a:cubicBezTo>
                      <a:pt x="8515" y="9547"/>
                      <a:pt x="8739" y="12585"/>
                      <a:pt x="8291" y="12585"/>
                    </a:cubicBezTo>
                    <a:cubicBezTo>
                      <a:pt x="5042" y="12802"/>
                      <a:pt x="7282" y="15189"/>
                      <a:pt x="6834" y="15189"/>
                    </a:cubicBezTo>
                    <a:cubicBezTo>
                      <a:pt x="5602" y="15189"/>
                      <a:pt x="3361" y="14538"/>
                      <a:pt x="1344" y="12151"/>
                    </a:cubicBezTo>
                    <a:cubicBezTo>
                      <a:pt x="1232" y="12151"/>
                      <a:pt x="672" y="11283"/>
                      <a:pt x="672" y="11066"/>
                    </a:cubicBezTo>
                    <a:cubicBezTo>
                      <a:pt x="336" y="11283"/>
                      <a:pt x="560" y="11283"/>
                      <a:pt x="0" y="11066"/>
                    </a:cubicBezTo>
                    <a:cubicBezTo>
                      <a:pt x="0" y="52513"/>
                      <a:pt x="0" y="52513"/>
                      <a:pt x="0" y="52513"/>
                    </a:cubicBezTo>
                    <a:cubicBezTo>
                      <a:pt x="672" y="53598"/>
                      <a:pt x="2128" y="52079"/>
                      <a:pt x="2801" y="53815"/>
                    </a:cubicBezTo>
                    <a:cubicBezTo>
                      <a:pt x="3249" y="55117"/>
                      <a:pt x="4257" y="57721"/>
                      <a:pt x="5266" y="57721"/>
                    </a:cubicBezTo>
                    <a:cubicBezTo>
                      <a:pt x="5938" y="57721"/>
                      <a:pt x="5938" y="55768"/>
                      <a:pt x="6610" y="55334"/>
                    </a:cubicBezTo>
                    <a:cubicBezTo>
                      <a:pt x="6946" y="55117"/>
                      <a:pt x="7170" y="55334"/>
                      <a:pt x="7507" y="54900"/>
                    </a:cubicBezTo>
                    <a:cubicBezTo>
                      <a:pt x="9075" y="57721"/>
                      <a:pt x="9747" y="58806"/>
                      <a:pt x="11092" y="62495"/>
                    </a:cubicBezTo>
                    <a:cubicBezTo>
                      <a:pt x="11204" y="62929"/>
                      <a:pt x="11540" y="63146"/>
                      <a:pt x="11764" y="64014"/>
                    </a:cubicBezTo>
                    <a:cubicBezTo>
                      <a:pt x="11876" y="65099"/>
                      <a:pt x="12100" y="66401"/>
                      <a:pt x="12661" y="67486"/>
                    </a:cubicBezTo>
                    <a:cubicBezTo>
                      <a:pt x="12997" y="68137"/>
                      <a:pt x="13557" y="67920"/>
                      <a:pt x="13893" y="68571"/>
                    </a:cubicBezTo>
                    <a:cubicBezTo>
                      <a:pt x="14341" y="69439"/>
                      <a:pt x="15126" y="69873"/>
                      <a:pt x="15126" y="72043"/>
                    </a:cubicBezTo>
                    <a:cubicBezTo>
                      <a:pt x="15126" y="72911"/>
                      <a:pt x="14453" y="73128"/>
                      <a:pt x="14453" y="73779"/>
                    </a:cubicBezTo>
                    <a:cubicBezTo>
                      <a:pt x="14453" y="74430"/>
                      <a:pt x="14789" y="74647"/>
                      <a:pt x="14789" y="75298"/>
                    </a:cubicBezTo>
                    <a:cubicBezTo>
                      <a:pt x="14789" y="76383"/>
                      <a:pt x="14565" y="78987"/>
                      <a:pt x="15238" y="79421"/>
                    </a:cubicBezTo>
                    <a:cubicBezTo>
                      <a:pt x="15686" y="79638"/>
                      <a:pt x="16022" y="79638"/>
                      <a:pt x="16358" y="80289"/>
                    </a:cubicBezTo>
                    <a:cubicBezTo>
                      <a:pt x="16806" y="80940"/>
                      <a:pt x="16246" y="82242"/>
                      <a:pt x="16806" y="83110"/>
                    </a:cubicBezTo>
                    <a:cubicBezTo>
                      <a:pt x="16806" y="83110"/>
                      <a:pt x="18151" y="84629"/>
                      <a:pt x="18151" y="84846"/>
                    </a:cubicBezTo>
                    <a:cubicBezTo>
                      <a:pt x="18487" y="87016"/>
                      <a:pt x="18599" y="89620"/>
                      <a:pt x="20280" y="89620"/>
                    </a:cubicBezTo>
                    <a:cubicBezTo>
                      <a:pt x="20504" y="91573"/>
                      <a:pt x="22296" y="90271"/>
                      <a:pt x="22633" y="92875"/>
                    </a:cubicBezTo>
                    <a:cubicBezTo>
                      <a:pt x="22857" y="93743"/>
                      <a:pt x="24089" y="93960"/>
                      <a:pt x="24537" y="94828"/>
                    </a:cubicBezTo>
                    <a:cubicBezTo>
                      <a:pt x="24649" y="95045"/>
                      <a:pt x="24873" y="95262"/>
                      <a:pt x="25098" y="95479"/>
                    </a:cubicBezTo>
                    <a:cubicBezTo>
                      <a:pt x="25098" y="95479"/>
                      <a:pt x="25098" y="95479"/>
                      <a:pt x="25098" y="95479"/>
                    </a:cubicBezTo>
                    <a:cubicBezTo>
                      <a:pt x="64649" y="95479"/>
                      <a:pt x="64649" y="95479"/>
                      <a:pt x="64649" y="95479"/>
                    </a:cubicBezTo>
                    <a:cubicBezTo>
                      <a:pt x="64649" y="94394"/>
                      <a:pt x="64649" y="94394"/>
                      <a:pt x="64649" y="94394"/>
                    </a:cubicBezTo>
                    <a:cubicBezTo>
                      <a:pt x="65322" y="95262"/>
                      <a:pt x="65210" y="96130"/>
                      <a:pt x="65882" y="96781"/>
                    </a:cubicBezTo>
                    <a:cubicBezTo>
                      <a:pt x="68347" y="96781"/>
                      <a:pt x="68347" y="96781"/>
                      <a:pt x="68347" y="96781"/>
                    </a:cubicBezTo>
                    <a:cubicBezTo>
                      <a:pt x="69355" y="98734"/>
                      <a:pt x="70588" y="98734"/>
                      <a:pt x="72492" y="98734"/>
                    </a:cubicBezTo>
                    <a:cubicBezTo>
                      <a:pt x="73053" y="98300"/>
                      <a:pt x="73165" y="98734"/>
                      <a:pt x="73725" y="98083"/>
                    </a:cubicBezTo>
                    <a:cubicBezTo>
                      <a:pt x="74173" y="97649"/>
                      <a:pt x="74061" y="96130"/>
                      <a:pt x="74509" y="96130"/>
                    </a:cubicBezTo>
                    <a:cubicBezTo>
                      <a:pt x="75070" y="96130"/>
                      <a:pt x="75518" y="97866"/>
                      <a:pt x="75742" y="98300"/>
                    </a:cubicBezTo>
                    <a:cubicBezTo>
                      <a:pt x="75854" y="97866"/>
                      <a:pt x="75742" y="97215"/>
                      <a:pt x="75742" y="96998"/>
                    </a:cubicBezTo>
                    <a:cubicBezTo>
                      <a:pt x="75854" y="96998"/>
                      <a:pt x="75966" y="96998"/>
                      <a:pt x="76190" y="96998"/>
                    </a:cubicBezTo>
                    <a:cubicBezTo>
                      <a:pt x="76414" y="96998"/>
                      <a:pt x="78543" y="100253"/>
                      <a:pt x="78655" y="100470"/>
                    </a:cubicBezTo>
                    <a:cubicBezTo>
                      <a:pt x="78879" y="101772"/>
                      <a:pt x="78655" y="102640"/>
                      <a:pt x="78991" y="103508"/>
                    </a:cubicBezTo>
                    <a:cubicBezTo>
                      <a:pt x="80112" y="105678"/>
                      <a:pt x="81680" y="105244"/>
                      <a:pt x="82913" y="106763"/>
                    </a:cubicBezTo>
                    <a:cubicBezTo>
                      <a:pt x="84257" y="106763"/>
                      <a:pt x="84257" y="106763"/>
                      <a:pt x="84257" y="106763"/>
                    </a:cubicBezTo>
                    <a:cubicBezTo>
                      <a:pt x="84817" y="107414"/>
                      <a:pt x="85490" y="108499"/>
                      <a:pt x="85490" y="109801"/>
                    </a:cubicBezTo>
                    <a:cubicBezTo>
                      <a:pt x="85490" y="110452"/>
                      <a:pt x="85378" y="111103"/>
                      <a:pt x="85042" y="111103"/>
                    </a:cubicBezTo>
                    <a:cubicBezTo>
                      <a:pt x="84481" y="111103"/>
                      <a:pt x="83809" y="109801"/>
                      <a:pt x="83697" y="109367"/>
                    </a:cubicBezTo>
                    <a:cubicBezTo>
                      <a:pt x="83473" y="110886"/>
                      <a:pt x="83025" y="115443"/>
                      <a:pt x="82352" y="115443"/>
                    </a:cubicBezTo>
                    <a:cubicBezTo>
                      <a:pt x="81792" y="116745"/>
                      <a:pt x="81232" y="117396"/>
                      <a:pt x="81232" y="118698"/>
                    </a:cubicBezTo>
                    <a:cubicBezTo>
                      <a:pt x="81344" y="119132"/>
                      <a:pt x="81680" y="120000"/>
                      <a:pt x="82016" y="120000"/>
                    </a:cubicBezTo>
                    <a:cubicBezTo>
                      <a:pt x="82464" y="120000"/>
                      <a:pt x="82464" y="119349"/>
                      <a:pt x="82689" y="118915"/>
                    </a:cubicBezTo>
                    <a:cubicBezTo>
                      <a:pt x="83137" y="118047"/>
                      <a:pt x="83809" y="118264"/>
                      <a:pt x="84593" y="118264"/>
                    </a:cubicBezTo>
                    <a:cubicBezTo>
                      <a:pt x="85154" y="118264"/>
                      <a:pt x="85490" y="118915"/>
                      <a:pt x="85714" y="118481"/>
                    </a:cubicBezTo>
                    <a:cubicBezTo>
                      <a:pt x="86050" y="118264"/>
                      <a:pt x="86274" y="118047"/>
                      <a:pt x="86498" y="117830"/>
                    </a:cubicBezTo>
                    <a:cubicBezTo>
                      <a:pt x="86498" y="117179"/>
                      <a:pt x="86386" y="116745"/>
                      <a:pt x="86274" y="116311"/>
                    </a:cubicBezTo>
                    <a:cubicBezTo>
                      <a:pt x="86162" y="115877"/>
                      <a:pt x="85938" y="115660"/>
                      <a:pt x="85938" y="115226"/>
                    </a:cubicBezTo>
                    <a:cubicBezTo>
                      <a:pt x="85938" y="114792"/>
                      <a:pt x="86386" y="114575"/>
                      <a:pt x="86610" y="114575"/>
                    </a:cubicBezTo>
                    <a:cubicBezTo>
                      <a:pt x="87619" y="113924"/>
                      <a:pt x="89971" y="112622"/>
                      <a:pt x="91204" y="112622"/>
                    </a:cubicBezTo>
                    <a:cubicBezTo>
                      <a:pt x="91316" y="112622"/>
                      <a:pt x="93109" y="109150"/>
                      <a:pt x="93445" y="108716"/>
                    </a:cubicBezTo>
                    <a:cubicBezTo>
                      <a:pt x="93669" y="108282"/>
                      <a:pt x="94901" y="108499"/>
                      <a:pt x="96022" y="108499"/>
                    </a:cubicBezTo>
                    <a:cubicBezTo>
                      <a:pt x="96470" y="108499"/>
                      <a:pt x="96806" y="108499"/>
                      <a:pt x="97254" y="108499"/>
                    </a:cubicBezTo>
                    <a:cubicBezTo>
                      <a:pt x="97703" y="108499"/>
                      <a:pt x="98151" y="108065"/>
                      <a:pt x="98487" y="108065"/>
                    </a:cubicBezTo>
                    <a:cubicBezTo>
                      <a:pt x="99047" y="107848"/>
                      <a:pt x="98823" y="107631"/>
                      <a:pt x="99047" y="107197"/>
                    </a:cubicBezTo>
                    <a:cubicBezTo>
                      <a:pt x="99943" y="105461"/>
                      <a:pt x="99943" y="102206"/>
                      <a:pt x="101176" y="100470"/>
                    </a:cubicBezTo>
                    <a:cubicBezTo>
                      <a:pt x="101736" y="101989"/>
                      <a:pt x="102633" y="99819"/>
                      <a:pt x="103081" y="101338"/>
                    </a:cubicBezTo>
                    <a:cubicBezTo>
                      <a:pt x="103753" y="103725"/>
                      <a:pt x="103305" y="107197"/>
                      <a:pt x="103977" y="109584"/>
                    </a:cubicBezTo>
                    <a:lnTo>
                      <a:pt x="103977" y="109150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9" name="Shape 339"/>
              <p:cNvSpPr/>
              <p:nvPr/>
            </p:nvSpPr>
            <p:spPr>
              <a:xfrm>
                <a:off x="1585912" y="1417637"/>
                <a:ext cx="623999" cy="45719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85458" y="12944"/>
                    </a:moveTo>
                    <a:cubicBezTo>
                      <a:pt x="85458" y="79766"/>
                      <a:pt x="85458" y="79766"/>
                      <a:pt x="85458" y="79766"/>
                    </a:cubicBezTo>
                    <a:cubicBezTo>
                      <a:pt x="86993" y="81516"/>
                      <a:pt x="90319" y="79067"/>
                      <a:pt x="91855" y="81865"/>
                    </a:cubicBezTo>
                    <a:cubicBezTo>
                      <a:pt x="92878" y="83965"/>
                      <a:pt x="95181" y="88163"/>
                      <a:pt x="97484" y="88163"/>
                    </a:cubicBezTo>
                    <a:cubicBezTo>
                      <a:pt x="99019" y="88163"/>
                      <a:pt x="99019" y="85014"/>
                      <a:pt x="100554" y="84314"/>
                    </a:cubicBezTo>
                    <a:cubicBezTo>
                      <a:pt x="101321" y="83965"/>
                      <a:pt x="101833" y="84314"/>
                      <a:pt x="102601" y="83615"/>
                    </a:cubicBezTo>
                    <a:cubicBezTo>
                      <a:pt x="106183" y="88163"/>
                      <a:pt x="107718" y="89912"/>
                      <a:pt x="110788" y="95860"/>
                    </a:cubicBezTo>
                    <a:cubicBezTo>
                      <a:pt x="111044" y="96559"/>
                      <a:pt x="111812" y="96909"/>
                      <a:pt x="112324" y="98309"/>
                    </a:cubicBezTo>
                    <a:cubicBezTo>
                      <a:pt x="112579" y="100058"/>
                      <a:pt x="113091" y="102157"/>
                      <a:pt x="114371" y="103906"/>
                    </a:cubicBezTo>
                    <a:cubicBezTo>
                      <a:pt x="115138" y="104956"/>
                      <a:pt x="116417" y="104606"/>
                      <a:pt x="117185" y="105655"/>
                    </a:cubicBezTo>
                    <a:cubicBezTo>
                      <a:pt x="118208" y="107055"/>
                      <a:pt x="120000" y="107755"/>
                      <a:pt x="120000" y="111253"/>
                    </a:cubicBezTo>
                    <a:cubicBezTo>
                      <a:pt x="120000" y="112653"/>
                      <a:pt x="118464" y="113002"/>
                      <a:pt x="118464" y="114052"/>
                    </a:cubicBezTo>
                    <a:cubicBezTo>
                      <a:pt x="117953" y="114052"/>
                      <a:pt x="117953" y="114402"/>
                      <a:pt x="117441" y="114402"/>
                    </a:cubicBezTo>
                    <a:cubicBezTo>
                      <a:pt x="115394" y="114402"/>
                      <a:pt x="112579" y="111253"/>
                      <a:pt x="112579" y="109854"/>
                    </a:cubicBezTo>
                    <a:cubicBezTo>
                      <a:pt x="112579" y="108454"/>
                      <a:pt x="112579" y="108804"/>
                      <a:pt x="112579" y="107405"/>
                    </a:cubicBezTo>
                    <a:cubicBezTo>
                      <a:pt x="112579" y="104956"/>
                      <a:pt x="111300" y="104956"/>
                      <a:pt x="109253" y="104956"/>
                    </a:cubicBezTo>
                    <a:cubicBezTo>
                      <a:pt x="107718" y="104956"/>
                      <a:pt x="107206" y="103556"/>
                      <a:pt x="107206" y="102857"/>
                    </a:cubicBezTo>
                    <a:cubicBezTo>
                      <a:pt x="107206" y="101457"/>
                      <a:pt x="108997" y="101457"/>
                      <a:pt x="108997" y="100058"/>
                    </a:cubicBezTo>
                    <a:cubicBezTo>
                      <a:pt x="108997" y="99008"/>
                      <a:pt x="108997" y="98309"/>
                      <a:pt x="108997" y="98309"/>
                    </a:cubicBezTo>
                    <a:cubicBezTo>
                      <a:pt x="106695" y="98309"/>
                      <a:pt x="107462" y="100058"/>
                      <a:pt x="105927" y="100058"/>
                    </a:cubicBezTo>
                    <a:cubicBezTo>
                      <a:pt x="105415" y="100058"/>
                      <a:pt x="104136" y="98658"/>
                      <a:pt x="104136" y="97959"/>
                    </a:cubicBezTo>
                    <a:cubicBezTo>
                      <a:pt x="104136" y="95860"/>
                      <a:pt x="104904" y="95510"/>
                      <a:pt x="105415" y="94460"/>
                    </a:cubicBezTo>
                    <a:cubicBezTo>
                      <a:pt x="104648" y="93760"/>
                      <a:pt x="103624" y="92361"/>
                      <a:pt x="103368" y="93411"/>
                    </a:cubicBezTo>
                    <a:cubicBezTo>
                      <a:pt x="101577" y="93411"/>
                      <a:pt x="100810" y="92361"/>
                      <a:pt x="99786" y="91311"/>
                    </a:cubicBezTo>
                    <a:cubicBezTo>
                      <a:pt x="99530" y="92361"/>
                      <a:pt x="99019" y="94110"/>
                      <a:pt x="98251" y="94110"/>
                    </a:cubicBezTo>
                    <a:cubicBezTo>
                      <a:pt x="95948" y="94110"/>
                      <a:pt x="94157" y="89562"/>
                      <a:pt x="92878" y="88163"/>
                    </a:cubicBezTo>
                    <a:cubicBezTo>
                      <a:pt x="90063" y="85014"/>
                      <a:pt x="86226" y="85364"/>
                      <a:pt x="82643" y="82565"/>
                    </a:cubicBezTo>
                    <a:cubicBezTo>
                      <a:pt x="76503" y="82565"/>
                      <a:pt x="76503" y="82565"/>
                      <a:pt x="76503" y="82565"/>
                    </a:cubicBezTo>
                    <a:cubicBezTo>
                      <a:pt x="72921" y="81166"/>
                      <a:pt x="67803" y="80466"/>
                      <a:pt x="66012" y="74868"/>
                    </a:cubicBezTo>
                    <a:cubicBezTo>
                      <a:pt x="64477" y="75918"/>
                      <a:pt x="62430" y="76618"/>
                      <a:pt x="61407" y="77317"/>
                    </a:cubicBezTo>
                    <a:cubicBezTo>
                      <a:pt x="61663" y="78367"/>
                      <a:pt x="61918" y="78717"/>
                      <a:pt x="62430" y="79416"/>
                    </a:cubicBezTo>
                    <a:cubicBezTo>
                      <a:pt x="60895" y="82565"/>
                      <a:pt x="53731" y="88163"/>
                      <a:pt x="51172" y="88163"/>
                    </a:cubicBezTo>
                    <a:cubicBezTo>
                      <a:pt x="50660" y="88163"/>
                      <a:pt x="49893" y="87813"/>
                      <a:pt x="49893" y="87113"/>
                    </a:cubicBezTo>
                    <a:cubicBezTo>
                      <a:pt x="49893" y="86064"/>
                      <a:pt x="50660" y="86064"/>
                      <a:pt x="50916" y="85714"/>
                    </a:cubicBezTo>
                    <a:cubicBezTo>
                      <a:pt x="50405" y="84664"/>
                      <a:pt x="50916" y="84664"/>
                      <a:pt x="50916" y="83965"/>
                    </a:cubicBezTo>
                    <a:cubicBezTo>
                      <a:pt x="50916" y="80466"/>
                      <a:pt x="52452" y="78017"/>
                      <a:pt x="55778" y="76618"/>
                    </a:cubicBezTo>
                    <a:cubicBezTo>
                      <a:pt x="55778" y="75918"/>
                      <a:pt x="55778" y="75568"/>
                      <a:pt x="55778" y="74868"/>
                    </a:cubicBezTo>
                    <a:cubicBezTo>
                      <a:pt x="54754" y="74868"/>
                      <a:pt x="55010" y="74868"/>
                      <a:pt x="54498" y="74868"/>
                    </a:cubicBezTo>
                    <a:cubicBezTo>
                      <a:pt x="51940" y="74868"/>
                      <a:pt x="44264" y="83615"/>
                      <a:pt x="44264" y="88513"/>
                    </a:cubicBezTo>
                    <a:cubicBezTo>
                      <a:pt x="44264" y="89212"/>
                      <a:pt x="44264" y="90262"/>
                      <a:pt x="44264" y="90962"/>
                    </a:cubicBezTo>
                    <a:cubicBezTo>
                      <a:pt x="44264" y="94460"/>
                      <a:pt x="41961" y="95510"/>
                      <a:pt x="39402" y="96909"/>
                    </a:cubicBezTo>
                    <a:cubicBezTo>
                      <a:pt x="37867" y="97959"/>
                      <a:pt x="37356" y="99358"/>
                      <a:pt x="36588" y="100758"/>
                    </a:cubicBezTo>
                    <a:cubicBezTo>
                      <a:pt x="34797" y="103906"/>
                      <a:pt x="30959" y="105306"/>
                      <a:pt x="29168" y="107755"/>
                    </a:cubicBezTo>
                    <a:cubicBezTo>
                      <a:pt x="27377" y="110204"/>
                      <a:pt x="23283" y="111953"/>
                      <a:pt x="20213" y="112653"/>
                    </a:cubicBezTo>
                    <a:cubicBezTo>
                      <a:pt x="16119" y="113352"/>
                      <a:pt x="13816" y="120000"/>
                      <a:pt x="8955" y="117900"/>
                    </a:cubicBezTo>
                    <a:cubicBezTo>
                      <a:pt x="10490" y="115102"/>
                      <a:pt x="12537" y="116501"/>
                      <a:pt x="14584" y="114752"/>
                    </a:cubicBezTo>
                    <a:cubicBezTo>
                      <a:pt x="15863" y="113702"/>
                      <a:pt x="16886" y="110553"/>
                      <a:pt x="18166" y="109854"/>
                    </a:cubicBezTo>
                    <a:cubicBezTo>
                      <a:pt x="19957" y="108104"/>
                      <a:pt x="22260" y="109854"/>
                      <a:pt x="23539" y="107405"/>
                    </a:cubicBezTo>
                    <a:cubicBezTo>
                      <a:pt x="25330" y="103906"/>
                      <a:pt x="29936" y="101457"/>
                      <a:pt x="32494" y="99008"/>
                    </a:cubicBezTo>
                    <a:cubicBezTo>
                      <a:pt x="35053" y="96559"/>
                      <a:pt x="35053" y="92011"/>
                      <a:pt x="37867" y="89562"/>
                    </a:cubicBezTo>
                    <a:cubicBezTo>
                      <a:pt x="36076" y="89562"/>
                      <a:pt x="36076" y="89562"/>
                      <a:pt x="36076" y="89562"/>
                    </a:cubicBezTo>
                    <a:cubicBezTo>
                      <a:pt x="34541" y="90612"/>
                      <a:pt x="33773" y="91661"/>
                      <a:pt x="31982" y="91661"/>
                    </a:cubicBezTo>
                    <a:cubicBezTo>
                      <a:pt x="30703" y="91661"/>
                      <a:pt x="29936" y="90962"/>
                      <a:pt x="28912" y="90262"/>
                    </a:cubicBezTo>
                    <a:cubicBezTo>
                      <a:pt x="28656" y="91661"/>
                      <a:pt x="28144" y="92011"/>
                      <a:pt x="28144" y="93061"/>
                    </a:cubicBezTo>
                    <a:cubicBezTo>
                      <a:pt x="25330" y="91661"/>
                      <a:pt x="24562" y="90962"/>
                      <a:pt x="22771" y="88862"/>
                    </a:cubicBezTo>
                    <a:cubicBezTo>
                      <a:pt x="22515" y="89912"/>
                      <a:pt x="22515" y="90612"/>
                      <a:pt x="22515" y="91311"/>
                    </a:cubicBezTo>
                    <a:cubicBezTo>
                      <a:pt x="21492" y="91311"/>
                      <a:pt x="21748" y="91311"/>
                      <a:pt x="21236" y="91311"/>
                    </a:cubicBezTo>
                    <a:cubicBezTo>
                      <a:pt x="20469" y="91311"/>
                      <a:pt x="19957" y="92361"/>
                      <a:pt x="19445" y="92361"/>
                    </a:cubicBezTo>
                    <a:cubicBezTo>
                      <a:pt x="18933" y="92361"/>
                      <a:pt x="18422" y="89912"/>
                      <a:pt x="18422" y="88513"/>
                    </a:cubicBezTo>
                    <a:cubicBezTo>
                      <a:pt x="18422" y="86763"/>
                      <a:pt x="18422" y="86763"/>
                      <a:pt x="18422" y="85364"/>
                    </a:cubicBezTo>
                    <a:cubicBezTo>
                      <a:pt x="18422" y="85014"/>
                      <a:pt x="18422" y="83265"/>
                      <a:pt x="17398" y="83265"/>
                    </a:cubicBezTo>
                    <a:cubicBezTo>
                      <a:pt x="16631" y="83265"/>
                      <a:pt x="15607" y="85714"/>
                      <a:pt x="15351" y="85714"/>
                    </a:cubicBezTo>
                    <a:cubicBezTo>
                      <a:pt x="13816" y="85714"/>
                      <a:pt x="8443" y="80116"/>
                      <a:pt x="7675" y="78717"/>
                    </a:cubicBezTo>
                    <a:cubicBezTo>
                      <a:pt x="8187" y="78717"/>
                      <a:pt x="8955" y="78367"/>
                      <a:pt x="9466" y="78367"/>
                    </a:cubicBezTo>
                    <a:cubicBezTo>
                      <a:pt x="8443" y="74868"/>
                      <a:pt x="4861" y="74169"/>
                      <a:pt x="4861" y="71720"/>
                    </a:cubicBezTo>
                    <a:cubicBezTo>
                      <a:pt x="4861" y="66822"/>
                      <a:pt x="11002" y="62973"/>
                      <a:pt x="13304" y="62973"/>
                    </a:cubicBezTo>
                    <a:cubicBezTo>
                      <a:pt x="14328" y="62973"/>
                      <a:pt x="22004" y="59125"/>
                      <a:pt x="22004" y="57026"/>
                    </a:cubicBezTo>
                    <a:cubicBezTo>
                      <a:pt x="22004" y="55976"/>
                      <a:pt x="20213" y="53527"/>
                      <a:pt x="20213" y="53177"/>
                    </a:cubicBezTo>
                    <a:cubicBezTo>
                      <a:pt x="21236" y="52478"/>
                      <a:pt x="20980" y="52478"/>
                      <a:pt x="21748" y="53177"/>
                    </a:cubicBezTo>
                    <a:cubicBezTo>
                      <a:pt x="21748" y="50728"/>
                      <a:pt x="21748" y="50728"/>
                      <a:pt x="21748" y="50728"/>
                    </a:cubicBezTo>
                    <a:cubicBezTo>
                      <a:pt x="20724" y="50728"/>
                      <a:pt x="20724" y="50728"/>
                      <a:pt x="20213" y="50728"/>
                    </a:cubicBezTo>
                    <a:cubicBezTo>
                      <a:pt x="18422" y="50728"/>
                      <a:pt x="17654" y="53527"/>
                      <a:pt x="15351" y="53527"/>
                    </a:cubicBezTo>
                    <a:cubicBezTo>
                      <a:pt x="13049" y="53527"/>
                      <a:pt x="12281" y="51778"/>
                      <a:pt x="10490" y="52478"/>
                    </a:cubicBezTo>
                    <a:cubicBezTo>
                      <a:pt x="8187" y="52478"/>
                      <a:pt x="5373" y="52478"/>
                      <a:pt x="4605" y="52478"/>
                    </a:cubicBezTo>
                    <a:cubicBezTo>
                      <a:pt x="4349" y="50029"/>
                      <a:pt x="3070" y="49329"/>
                      <a:pt x="3070" y="47930"/>
                    </a:cubicBezTo>
                    <a:cubicBezTo>
                      <a:pt x="3070" y="47580"/>
                      <a:pt x="3326" y="46880"/>
                      <a:pt x="3326" y="46530"/>
                    </a:cubicBezTo>
                    <a:cubicBezTo>
                      <a:pt x="1535" y="46530"/>
                      <a:pt x="511" y="45481"/>
                      <a:pt x="0" y="44081"/>
                    </a:cubicBezTo>
                    <a:cubicBezTo>
                      <a:pt x="2814" y="41632"/>
                      <a:pt x="7420" y="39533"/>
                      <a:pt x="10234" y="37084"/>
                    </a:cubicBezTo>
                    <a:cubicBezTo>
                      <a:pt x="12281" y="37084"/>
                      <a:pt x="12281" y="37084"/>
                      <a:pt x="12281" y="37084"/>
                    </a:cubicBezTo>
                    <a:cubicBezTo>
                      <a:pt x="12281" y="41982"/>
                      <a:pt x="14072" y="40583"/>
                      <a:pt x="16375" y="40583"/>
                    </a:cubicBezTo>
                    <a:cubicBezTo>
                      <a:pt x="17910" y="40583"/>
                      <a:pt x="18166" y="41282"/>
                      <a:pt x="19445" y="40583"/>
                    </a:cubicBezTo>
                    <a:cubicBezTo>
                      <a:pt x="18422" y="35685"/>
                      <a:pt x="16119" y="35335"/>
                      <a:pt x="12793" y="33236"/>
                    </a:cubicBezTo>
                    <a:cubicBezTo>
                      <a:pt x="11769" y="32886"/>
                      <a:pt x="10490" y="27988"/>
                      <a:pt x="9466" y="27288"/>
                    </a:cubicBezTo>
                    <a:cubicBezTo>
                      <a:pt x="7931" y="26239"/>
                      <a:pt x="3326" y="24839"/>
                      <a:pt x="3326" y="23790"/>
                    </a:cubicBezTo>
                    <a:cubicBezTo>
                      <a:pt x="3326" y="23790"/>
                      <a:pt x="5117" y="19941"/>
                      <a:pt x="5117" y="19591"/>
                    </a:cubicBezTo>
                    <a:cubicBezTo>
                      <a:pt x="11257" y="19591"/>
                      <a:pt x="11257" y="19591"/>
                      <a:pt x="11257" y="19591"/>
                    </a:cubicBezTo>
                    <a:cubicBezTo>
                      <a:pt x="14584" y="13294"/>
                      <a:pt x="19701" y="7346"/>
                      <a:pt x="25842" y="4897"/>
                    </a:cubicBezTo>
                    <a:cubicBezTo>
                      <a:pt x="27377" y="4198"/>
                      <a:pt x="28400" y="5247"/>
                      <a:pt x="29936" y="4548"/>
                    </a:cubicBezTo>
                    <a:cubicBezTo>
                      <a:pt x="31727" y="3498"/>
                      <a:pt x="32750" y="0"/>
                      <a:pt x="34797" y="0"/>
                    </a:cubicBezTo>
                    <a:cubicBezTo>
                      <a:pt x="36332" y="0"/>
                      <a:pt x="36844" y="1749"/>
                      <a:pt x="38379" y="2448"/>
                    </a:cubicBezTo>
                    <a:cubicBezTo>
                      <a:pt x="37611" y="3498"/>
                      <a:pt x="37611" y="3848"/>
                      <a:pt x="37356" y="4548"/>
                    </a:cubicBezTo>
                    <a:cubicBezTo>
                      <a:pt x="38379" y="4897"/>
                      <a:pt x="39402" y="3848"/>
                      <a:pt x="40170" y="2448"/>
                    </a:cubicBezTo>
                    <a:cubicBezTo>
                      <a:pt x="41449" y="3148"/>
                      <a:pt x="41705" y="3498"/>
                      <a:pt x="42729" y="3848"/>
                    </a:cubicBezTo>
                    <a:cubicBezTo>
                      <a:pt x="48358" y="3848"/>
                      <a:pt x="48358" y="3848"/>
                      <a:pt x="48358" y="3848"/>
                    </a:cubicBezTo>
                    <a:cubicBezTo>
                      <a:pt x="49637" y="5247"/>
                      <a:pt x="50149" y="5947"/>
                      <a:pt x="51684" y="6997"/>
                    </a:cubicBezTo>
                    <a:cubicBezTo>
                      <a:pt x="60383" y="6997"/>
                      <a:pt x="60383" y="6997"/>
                      <a:pt x="60383" y="6997"/>
                    </a:cubicBezTo>
                    <a:cubicBezTo>
                      <a:pt x="62686" y="10145"/>
                      <a:pt x="69594" y="10845"/>
                      <a:pt x="73176" y="10845"/>
                    </a:cubicBezTo>
                    <a:cubicBezTo>
                      <a:pt x="75223" y="10845"/>
                      <a:pt x="76503" y="9795"/>
                      <a:pt x="78550" y="9795"/>
                    </a:cubicBezTo>
                    <a:cubicBezTo>
                      <a:pt x="81620" y="9795"/>
                      <a:pt x="82643" y="11895"/>
                      <a:pt x="85458" y="12944"/>
                    </a:cubicBezTo>
                    <a:cubicBezTo>
                      <a:pt x="85458" y="12594"/>
                      <a:pt x="85458" y="12594"/>
                      <a:pt x="85458" y="12594"/>
                    </a:cubicBezTo>
                    <a:lnTo>
                      <a:pt x="85458" y="12944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0" name="Shape 340"/>
              <p:cNvSpPr/>
              <p:nvPr/>
            </p:nvSpPr>
            <p:spPr>
              <a:xfrm>
                <a:off x="2149475" y="1820863"/>
                <a:ext cx="28500" cy="381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49090" y="45517"/>
                    </a:moveTo>
                    <a:cubicBezTo>
                      <a:pt x="10909" y="37241"/>
                      <a:pt x="27272" y="28965"/>
                      <a:pt x="0" y="45517"/>
                    </a:cubicBezTo>
                    <a:cubicBezTo>
                      <a:pt x="0" y="0"/>
                      <a:pt x="10909" y="0"/>
                      <a:pt x="60000" y="8275"/>
                    </a:cubicBezTo>
                    <a:cubicBezTo>
                      <a:pt x="54545" y="57931"/>
                      <a:pt x="120000" y="62068"/>
                      <a:pt x="120000" y="103448"/>
                    </a:cubicBezTo>
                    <a:cubicBezTo>
                      <a:pt x="120000" y="115862"/>
                      <a:pt x="109090" y="120000"/>
                      <a:pt x="98181" y="120000"/>
                    </a:cubicBezTo>
                    <a:cubicBezTo>
                      <a:pt x="76363" y="120000"/>
                      <a:pt x="49090" y="82758"/>
                      <a:pt x="49090" y="82758"/>
                    </a:cubicBezTo>
                    <a:cubicBezTo>
                      <a:pt x="49090" y="66206"/>
                      <a:pt x="43636" y="53793"/>
                      <a:pt x="49090" y="45517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1" name="Shape 341"/>
              <p:cNvSpPr/>
              <p:nvPr/>
            </p:nvSpPr>
            <p:spPr>
              <a:xfrm>
                <a:off x="2105025" y="1776413"/>
                <a:ext cx="30300" cy="459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8260" y="61714"/>
                    </a:moveTo>
                    <a:cubicBezTo>
                      <a:pt x="78260" y="65142"/>
                      <a:pt x="99130" y="65142"/>
                      <a:pt x="99130" y="61714"/>
                    </a:cubicBezTo>
                    <a:cubicBezTo>
                      <a:pt x="99130" y="82285"/>
                      <a:pt x="120000" y="102857"/>
                      <a:pt x="99130" y="120000"/>
                    </a:cubicBezTo>
                    <a:cubicBezTo>
                      <a:pt x="67826" y="102857"/>
                      <a:pt x="57391" y="82285"/>
                      <a:pt x="57391" y="58285"/>
                    </a:cubicBezTo>
                    <a:cubicBezTo>
                      <a:pt x="26086" y="54857"/>
                      <a:pt x="0" y="37714"/>
                      <a:pt x="0" y="13714"/>
                    </a:cubicBezTo>
                    <a:cubicBezTo>
                      <a:pt x="0" y="3428"/>
                      <a:pt x="15652" y="0"/>
                      <a:pt x="26086" y="0"/>
                    </a:cubicBezTo>
                    <a:cubicBezTo>
                      <a:pt x="67826" y="0"/>
                      <a:pt x="46956" y="10285"/>
                      <a:pt x="78260" y="0"/>
                    </a:cubicBezTo>
                    <a:cubicBezTo>
                      <a:pt x="78260" y="37714"/>
                      <a:pt x="67826" y="37714"/>
                      <a:pt x="78260" y="61714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" name="Shape 342"/>
              <p:cNvSpPr/>
              <p:nvPr/>
            </p:nvSpPr>
            <p:spPr>
              <a:xfrm>
                <a:off x="2389188" y="1335087"/>
                <a:ext cx="308100" cy="1620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0689" y="95206"/>
                    </a:moveTo>
                    <a:cubicBezTo>
                      <a:pt x="109137" y="95206"/>
                      <a:pt x="108103" y="96198"/>
                      <a:pt x="108103" y="99173"/>
                    </a:cubicBezTo>
                    <a:cubicBezTo>
                      <a:pt x="108103" y="102148"/>
                      <a:pt x="110689" y="102148"/>
                      <a:pt x="111206" y="102148"/>
                    </a:cubicBezTo>
                    <a:cubicBezTo>
                      <a:pt x="111724" y="106115"/>
                      <a:pt x="112758" y="107107"/>
                      <a:pt x="113793" y="109090"/>
                    </a:cubicBezTo>
                    <a:cubicBezTo>
                      <a:pt x="111724" y="117024"/>
                      <a:pt x="106551" y="117024"/>
                      <a:pt x="100862" y="117024"/>
                    </a:cubicBezTo>
                    <a:cubicBezTo>
                      <a:pt x="91551" y="117024"/>
                      <a:pt x="88448" y="103140"/>
                      <a:pt x="81724" y="103140"/>
                    </a:cubicBezTo>
                    <a:cubicBezTo>
                      <a:pt x="77586" y="103140"/>
                      <a:pt x="79655" y="108099"/>
                      <a:pt x="76034" y="111074"/>
                    </a:cubicBezTo>
                    <a:cubicBezTo>
                      <a:pt x="69827" y="117024"/>
                      <a:pt x="64137" y="114049"/>
                      <a:pt x="59482" y="120000"/>
                    </a:cubicBezTo>
                    <a:cubicBezTo>
                      <a:pt x="49137" y="120000"/>
                      <a:pt x="45000" y="120000"/>
                      <a:pt x="38793" y="120000"/>
                    </a:cubicBezTo>
                    <a:cubicBezTo>
                      <a:pt x="35172" y="120000"/>
                      <a:pt x="37758" y="113057"/>
                      <a:pt x="35172" y="109090"/>
                    </a:cubicBezTo>
                    <a:cubicBezTo>
                      <a:pt x="32586" y="106115"/>
                      <a:pt x="25344" y="107107"/>
                      <a:pt x="22241" y="107107"/>
                    </a:cubicBezTo>
                    <a:cubicBezTo>
                      <a:pt x="17586" y="107107"/>
                      <a:pt x="13448" y="97190"/>
                      <a:pt x="11896" y="91239"/>
                    </a:cubicBezTo>
                    <a:cubicBezTo>
                      <a:pt x="17068" y="84297"/>
                      <a:pt x="24310" y="81322"/>
                      <a:pt x="33620" y="81322"/>
                    </a:cubicBezTo>
                    <a:cubicBezTo>
                      <a:pt x="37241" y="81322"/>
                      <a:pt x="38793" y="81322"/>
                      <a:pt x="41379" y="80330"/>
                    </a:cubicBezTo>
                    <a:cubicBezTo>
                      <a:pt x="39827" y="79338"/>
                      <a:pt x="37758" y="76363"/>
                      <a:pt x="35689" y="76363"/>
                    </a:cubicBezTo>
                    <a:cubicBezTo>
                      <a:pt x="31034" y="76363"/>
                      <a:pt x="25862" y="76363"/>
                      <a:pt x="23275" y="76363"/>
                    </a:cubicBezTo>
                    <a:cubicBezTo>
                      <a:pt x="18620" y="76363"/>
                      <a:pt x="6206" y="80330"/>
                      <a:pt x="6206" y="68429"/>
                    </a:cubicBezTo>
                    <a:cubicBezTo>
                      <a:pt x="6206" y="58512"/>
                      <a:pt x="12413" y="62479"/>
                      <a:pt x="15000" y="59504"/>
                    </a:cubicBezTo>
                    <a:cubicBezTo>
                      <a:pt x="11379" y="57520"/>
                      <a:pt x="9827" y="58512"/>
                      <a:pt x="7241" y="58512"/>
                    </a:cubicBezTo>
                    <a:cubicBezTo>
                      <a:pt x="4655" y="58512"/>
                      <a:pt x="0" y="52561"/>
                      <a:pt x="0" y="50578"/>
                    </a:cubicBezTo>
                    <a:cubicBezTo>
                      <a:pt x="0" y="28760"/>
                      <a:pt x="21206" y="12892"/>
                      <a:pt x="28965" y="12892"/>
                    </a:cubicBezTo>
                    <a:cubicBezTo>
                      <a:pt x="32586" y="12892"/>
                      <a:pt x="32068" y="25785"/>
                      <a:pt x="33103" y="28760"/>
                    </a:cubicBezTo>
                    <a:cubicBezTo>
                      <a:pt x="35172" y="25785"/>
                      <a:pt x="36724" y="20826"/>
                      <a:pt x="40344" y="20826"/>
                    </a:cubicBezTo>
                    <a:cubicBezTo>
                      <a:pt x="46551" y="20826"/>
                      <a:pt x="48620" y="25785"/>
                      <a:pt x="50689" y="33719"/>
                    </a:cubicBezTo>
                    <a:cubicBezTo>
                      <a:pt x="52758" y="32727"/>
                      <a:pt x="54827" y="31735"/>
                      <a:pt x="57413" y="30743"/>
                    </a:cubicBezTo>
                    <a:cubicBezTo>
                      <a:pt x="56896" y="26776"/>
                      <a:pt x="56379" y="24793"/>
                      <a:pt x="56379" y="22809"/>
                    </a:cubicBezTo>
                    <a:cubicBezTo>
                      <a:pt x="61034" y="22809"/>
                      <a:pt x="61034" y="22809"/>
                      <a:pt x="61034" y="22809"/>
                    </a:cubicBezTo>
                    <a:cubicBezTo>
                      <a:pt x="64137" y="24793"/>
                      <a:pt x="67758" y="29752"/>
                      <a:pt x="68793" y="34710"/>
                    </a:cubicBezTo>
                    <a:cubicBezTo>
                      <a:pt x="69827" y="39669"/>
                      <a:pt x="68275" y="50578"/>
                      <a:pt x="72413" y="50578"/>
                    </a:cubicBezTo>
                    <a:cubicBezTo>
                      <a:pt x="74482" y="50578"/>
                      <a:pt x="74482" y="49586"/>
                      <a:pt x="75517" y="47603"/>
                    </a:cubicBezTo>
                    <a:cubicBezTo>
                      <a:pt x="73448" y="41652"/>
                      <a:pt x="70344" y="20826"/>
                      <a:pt x="70344" y="16859"/>
                    </a:cubicBezTo>
                    <a:cubicBezTo>
                      <a:pt x="70344" y="13884"/>
                      <a:pt x="72413" y="11900"/>
                      <a:pt x="74482" y="11900"/>
                    </a:cubicBezTo>
                    <a:cubicBezTo>
                      <a:pt x="78620" y="11900"/>
                      <a:pt x="77068" y="14876"/>
                      <a:pt x="80689" y="11900"/>
                    </a:cubicBezTo>
                    <a:cubicBezTo>
                      <a:pt x="80689" y="9917"/>
                      <a:pt x="80689" y="8925"/>
                      <a:pt x="80689" y="6942"/>
                    </a:cubicBezTo>
                    <a:cubicBezTo>
                      <a:pt x="80689" y="2975"/>
                      <a:pt x="83793" y="0"/>
                      <a:pt x="87413" y="0"/>
                    </a:cubicBezTo>
                    <a:cubicBezTo>
                      <a:pt x="91551" y="0"/>
                      <a:pt x="95172" y="2975"/>
                      <a:pt x="95172" y="9917"/>
                    </a:cubicBezTo>
                    <a:cubicBezTo>
                      <a:pt x="95172" y="15867"/>
                      <a:pt x="90517" y="19834"/>
                      <a:pt x="90517" y="23801"/>
                    </a:cubicBezTo>
                    <a:cubicBezTo>
                      <a:pt x="90517" y="39669"/>
                      <a:pt x="96724" y="49586"/>
                      <a:pt x="96724" y="61487"/>
                    </a:cubicBezTo>
                    <a:cubicBezTo>
                      <a:pt x="96724" y="75371"/>
                      <a:pt x="115862" y="84297"/>
                      <a:pt x="120000" y="91239"/>
                    </a:cubicBezTo>
                    <a:cubicBezTo>
                      <a:pt x="115862" y="96198"/>
                      <a:pt x="114827" y="95206"/>
                      <a:pt x="110689" y="95206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" name="Shape 343"/>
              <p:cNvSpPr/>
              <p:nvPr/>
            </p:nvSpPr>
            <p:spPr>
              <a:xfrm>
                <a:off x="2274888" y="1309687"/>
                <a:ext cx="173100" cy="1143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25846" y="114418"/>
                    </a:moveTo>
                    <a:cubicBezTo>
                      <a:pt x="24000" y="114418"/>
                      <a:pt x="21230" y="104651"/>
                      <a:pt x="20307" y="101860"/>
                    </a:cubicBezTo>
                    <a:cubicBezTo>
                      <a:pt x="16615" y="94883"/>
                      <a:pt x="0" y="96279"/>
                      <a:pt x="0" y="89302"/>
                    </a:cubicBezTo>
                    <a:cubicBezTo>
                      <a:pt x="0" y="68372"/>
                      <a:pt x="20307" y="51627"/>
                      <a:pt x="20307" y="29302"/>
                    </a:cubicBezTo>
                    <a:cubicBezTo>
                      <a:pt x="20307" y="23720"/>
                      <a:pt x="14769" y="13953"/>
                      <a:pt x="14769" y="6976"/>
                    </a:cubicBezTo>
                    <a:cubicBezTo>
                      <a:pt x="24923" y="1395"/>
                      <a:pt x="29538" y="6976"/>
                      <a:pt x="38769" y="6976"/>
                    </a:cubicBezTo>
                    <a:cubicBezTo>
                      <a:pt x="44307" y="6976"/>
                      <a:pt x="48000" y="0"/>
                      <a:pt x="55384" y="2790"/>
                    </a:cubicBezTo>
                    <a:cubicBezTo>
                      <a:pt x="64615" y="6976"/>
                      <a:pt x="68307" y="13953"/>
                      <a:pt x="77538" y="15348"/>
                    </a:cubicBezTo>
                    <a:cubicBezTo>
                      <a:pt x="81230" y="20930"/>
                      <a:pt x="85846" y="13953"/>
                      <a:pt x="91384" y="13953"/>
                    </a:cubicBezTo>
                    <a:cubicBezTo>
                      <a:pt x="99692" y="13953"/>
                      <a:pt x="120000" y="26511"/>
                      <a:pt x="120000" y="40465"/>
                    </a:cubicBezTo>
                    <a:cubicBezTo>
                      <a:pt x="120000" y="47441"/>
                      <a:pt x="97846" y="51627"/>
                      <a:pt x="94153" y="53023"/>
                    </a:cubicBezTo>
                    <a:cubicBezTo>
                      <a:pt x="81230" y="60000"/>
                      <a:pt x="63692" y="85116"/>
                      <a:pt x="63692" y="99069"/>
                    </a:cubicBezTo>
                    <a:cubicBezTo>
                      <a:pt x="63692" y="104651"/>
                      <a:pt x="35076" y="120000"/>
                      <a:pt x="32307" y="120000"/>
                    </a:cubicBezTo>
                    <a:cubicBezTo>
                      <a:pt x="29538" y="120000"/>
                      <a:pt x="27692" y="114418"/>
                      <a:pt x="25846" y="114418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" name="Shape 344"/>
              <p:cNvSpPr/>
              <p:nvPr/>
            </p:nvSpPr>
            <p:spPr>
              <a:xfrm>
                <a:off x="2413000" y="1228725"/>
                <a:ext cx="204900" cy="873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41298" y="120000"/>
                    </a:moveTo>
                    <a:cubicBezTo>
                      <a:pt x="37402" y="120000"/>
                      <a:pt x="31948" y="112615"/>
                      <a:pt x="31948" y="108923"/>
                    </a:cubicBezTo>
                    <a:cubicBezTo>
                      <a:pt x="31948" y="96000"/>
                      <a:pt x="36623" y="97846"/>
                      <a:pt x="41298" y="97846"/>
                    </a:cubicBezTo>
                    <a:cubicBezTo>
                      <a:pt x="38961" y="92307"/>
                      <a:pt x="35844" y="88615"/>
                      <a:pt x="35844" y="79384"/>
                    </a:cubicBezTo>
                    <a:cubicBezTo>
                      <a:pt x="33506" y="81230"/>
                      <a:pt x="31948" y="84923"/>
                      <a:pt x="31948" y="90461"/>
                    </a:cubicBezTo>
                    <a:cubicBezTo>
                      <a:pt x="25714" y="92307"/>
                      <a:pt x="21038" y="96000"/>
                      <a:pt x="17142" y="96000"/>
                    </a:cubicBezTo>
                    <a:cubicBezTo>
                      <a:pt x="12467" y="96000"/>
                      <a:pt x="7792" y="90461"/>
                      <a:pt x="5454" y="90461"/>
                    </a:cubicBezTo>
                    <a:cubicBezTo>
                      <a:pt x="2337" y="90461"/>
                      <a:pt x="0" y="84923"/>
                      <a:pt x="0" y="77538"/>
                    </a:cubicBezTo>
                    <a:cubicBezTo>
                      <a:pt x="0" y="70153"/>
                      <a:pt x="1558" y="72000"/>
                      <a:pt x="0" y="66461"/>
                    </a:cubicBezTo>
                    <a:cubicBezTo>
                      <a:pt x="3896" y="64615"/>
                      <a:pt x="5454" y="57230"/>
                      <a:pt x="8571" y="57230"/>
                    </a:cubicBezTo>
                    <a:cubicBezTo>
                      <a:pt x="15584" y="57230"/>
                      <a:pt x="18701" y="64615"/>
                      <a:pt x="24155" y="66461"/>
                    </a:cubicBezTo>
                    <a:cubicBezTo>
                      <a:pt x="18701" y="64615"/>
                      <a:pt x="13246" y="59076"/>
                      <a:pt x="8571" y="55384"/>
                    </a:cubicBezTo>
                    <a:cubicBezTo>
                      <a:pt x="8571" y="42461"/>
                      <a:pt x="8571" y="42461"/>
                      <a:pt x="8571" y="42461"/>
                    </a:cubicBezTo>
                    <a:cubicBezTo>
                      <a:pt x="11688" y="42461"/>
                      <a:pt x="14805" y="42461"/>
                      <a:pt x="14805" y="42461"/>
                    </a:cubicBezTo>
                    <a:cubicBezTo>
                      <a:pt x="15584" y="42461"/>
                      <a:pt x="26493" y="48000"/>
                      <a:pt x="29610" y="48000"/>
                    </a:cubicBezTo>
                    <a:cubicBezTo>
                      <a:pt x="23376" y="46153"/>
                      <a:pt x="17922" y="48000"/>
                      <a:pt x="12467" y="40615"/>
                    </a:cubicBezTo>
                    <a:cubicBezTo>
                      <a:pt x="14025" y="35076"/>
                      <a:pt x="17142" y="31384"/>
                      <a:pt x="19480" y="31384"/>
                    </a:cubicBezTo>
                    <a:cubicBezTo>
                      <a:pt x="24155" y="31384"/>
                      <a:pt x="24935" y="35076"/>
                      <a:pt x="28051" y="33230"/>
                    </a:cubicBezTo>
                    <a:cubicBezTo>
                      <a:pt x="24155" y="35076"/>
                      <a:pt x="17922" y="33230"/>
                      <a:pt x="17922" y="22153"/>
                    </a:cubicBezTo>
                    <a:cubicBezTo>
                      <a:pt x="24155" y="20307"/>
                      <a:pt x="26493" y="22153"/>
                      <a:pt x="29610" y="22153"/>
                    </a:cubicBezTo>
                    <a:cubicBezTo>
                      <a:pt x="30389" y="22153"/>
                      <a:pt x="35064" y="25846"/>
                      <a:pt x="35064" y="35076"/>
                    </a:cubicBezTo>
                    <a:cubicBezTo>
                      <a:pt x="38961" y="35076"/>
                      <a:pt x="42077" y="35076"/>
                      <a:pt x="42857" y="35076"/>
                    </a:cubicBezTo>
                    <a:cubicBezTo>
                      <a:pt x="52987" y="35076"/>
                      <a:pt x="60779" y="66461"/>
                      <a:pt x="75584" y="66461"/>
                    </a:cubicBezTo>
                    <a:cubicBezTo>
                      <a:pt x="80259" y="66461"/>
                      <a:pt x="81818" y="62769"/>
                      <a:pt x="83376" y="55384"/>
                    </a:cubicBezTo>
                    <a:cubicBezTo>
                      <a:pt x="79480" y="55384"/>
                      <a:pt x="77922" y="55384"/>
                      <a:pt x="76363" y="53538"/>
                    </a:cubicBezTo>
                    <a:cubicBezTo>
                      <a:pt x="76363" y="51692"/>
                      <a:pt x="78701" y="49846"/>
                      <a:pt x="79480" y="49846"/>
                    </a:cubicBezTo>
                    <a:cubicBezTo>
                      <a:pt x="79480" y="38769"/>
                      <a:pt x="79480" y="38769"/>
                      <a:pt x="79480" y="38769"/>
                    </a:cubicBezTo>
                    <a:cubicBezTo>
                      <a:pt x="77142" y="38769"/>
                      <a:pt x="70909" y="35076"/>
                      <a:pt x="70909" y="27692"/>
                    </a:cubicBezTo>
                    <a:cubicBezTo>
                      <a:pt x="70909" y="12923"/>
                      <a:pt x="80259" y="7384"/>
                      <a:pt x="83376" y="0"/>
                    </a:cubicBezTo>
                    <a:cubicBezTo>
                      <a:pt x="85714" y="3692"/>
                      <a:pt x="88051" y="7384"/>
                      <a:pt x="90389" y="7384"/>
                    </a:cubicBezTo>
                    <a:cubicBezTo>
                      <a:pt x="89610" y="12923"/>
                      <a:pt x="90389" y="14769"/>
                      <a:pt x="90389" y="16615"/>
                    </a:cubicBezTo>
                    <a:cubicBezTo>
                      <a:pt x="90389" y="29538"/>
                      <a:pt x="96623" y="48000"/>
                      <a:pt x="102857" y="48000"/>
                    </a:cubicBezTo>
                    <a:cubicBezTo>
                      <a:pt x="105974" y="48000"/>
                      <a:pt x="108311" y="36923"/>
                      <a:pt x="112207" y="36923"/>
                    </a:cubicBezTo>
                    <a:cubicBezTo>
                      <a:pt x="116883" y="36923"/>
                      <a:pt x="120000" y="48000"/>
                      <a:pt x="120000" y="57230"/>
                    </a:cubicBezTo>
                    <a:cubicBezTo>
                      <a:pt x="120000" y="68307"/>
                      <a:pt x="112207" y="94153"/>
                      <a:pt x="109090" y="96000"/>
                    </a:cubicBezTo>
                    <a:cubicBezTo>
                      <a:pt x="106753" y="97846"/>
                      <a:pt x="86493" y="92307"/>
                      <a:pt x="86493" y="94153"/>
                    </a:cubicBezTo>
                    <a:cubicBezTo>
                      <a:pt x="86493" y="96000"/>
                      <a:pt x="64675" y="107076"/>
                      <a:pt x="63896" y="108923"/>
                    </a:cubicBezTo>
                    <a:cubicBezTo>
                      <a:pt x="56883" y="114461"/>
                      <a:pt x="49870" y="120000"/>
                      <a:pt x="41298" y="12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5" name="Shape 345"/>
              <p:cNvSpPr/>
              <p:nvPr/>
            </p:nvSpPr>
            <p:spPr>
              <a:xfrm>
                <a:off x="2382838" y="1260475"/>
                <a:ext cx="28500" cy="20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45714" y="120000"/>
                    </a:moveTo>
                    <a:cubicBezTo>
                      <a:pt x="22857" y="120000"/>
                      <a:pt x="0" y="105000"/>
                      <a:pt x="0" y="82500"/>
                    </a:cubicBezTo>
                    <a:cubicBezTo>
                      <a:pt x="0" y="22500"/>
                      <a:pt x="91428" y="0"/>
                      <a:pt x="120000" y="0"/>
                    </a:cubicBezTo>
                    <a:cubicBezTo>
                      <a:pt x="114285" y="52500"/>
                      <a:pt x="74285" y="120000"/>
                      <a:pt x="45714" y="12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6" name="Shape 346"/>
              <p:cNvSpPr/>
              <p:nvPr/>
            </p:nvSpPr>
            <p:spPr>
              <a:xfrm>
                <a:off x="2457450" y="1230312"/>
                <a:ext cx="22200" cy="78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45000" y="120000"/>
                    </a:moveTo>
                    <a:cubicBezTo>
                      <a:pt x="30000" y="120000"/>
                      <a:pt x="0" y="80000"/>
                      <a:pt x="0" y="0"/>
                    </a:cubicBezTo>
                    <a:cubicBezTo>
                      <a:pt x="120000" y="0"/>
                      <a:pt x="120000" y="0"/>
                      <a:pt x="120000" y="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05000" y="120000"/>
                      <a:pt x="45000" y="120000"/>
                      <a:pt x="45000" y="12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7" name="Shape 347"/>
              <p:cNvSpPr/>
              <p:nvPr/>
            </p:nvSpPr>
            <p:spPr>
              <a:xfrm>
                <a:off x="2324100" y="1203325"/>
                <a:ext cx="117600" cy="651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9591"/>
                    </a:moveTo>
                    <a:cubicBezTo>
                      <a:pt x="120000" y="26938"/>
                      <a:pt x="117272" y="34285"/>
                      <a:pt x="111818" y="36734"/>
                    </a:cubicBezTo>
                    <a:cubicBezTo>
                      <a:pt x="113181" y="46530"/>
                      <a:pt x="117272" y="48979"/>
                      <a:pt x="117272" y="58775"/>
                    </a:cubicBezTo>
                    <a:cubicBezTo>
                      <a:pt x="91363" y="93061"/>
                      <a:pt x="91363" y="93061"/>
                      <a:pt x="91363" y="93061"/>
                    </a:cubicBezTo>
                    <a:cubicBezTo>
                      <a:pt x="81818" y="93061"/>
                      <a:pt x="81818" y="68571"/>
                      <a:pt x="76363" y="63673"/>
                    </a:cubicBezTo>
                    <a:cubicBezTo>
                      <a:pt x="75000" y="80816"/>
                      <a:pt x="65454" y="97959"/>
                      <a:pt x="55909" y="95510"/>
                    </a:cubicBezTo>
                    <a:cubicBezTo>
                      <a:pt x="54545" y="107755"/>
                      <a:pt x="50454" y="119999"/>
                      <a:pt x="43636" y="119999"/>
                    </a:cubicBezTo>
                    <a:cubicBezTo>
                      <a:pt x="38181" y="119999"/>
                      <a:pt x="34090" y="107755"/>
                      <a:pt x="32727" y="102857"/>
                    </a:cubicBezTo>
                    <a:cubicBezTo>
                      <a:pt x="25909" y="110204"/>
                      <a:pt x="21818" y="102857"/>
                      <a:pt x="16363" y="102857"/>
                    </a:cubicBezTo>
                    <a:cubicBezTo>
                      <a:pt x="12272" y="102857"/>
                      <a:pt x="10909" y="110204"/>
                      <a:pt x="5454" y="112653"/>
                    </a:cubicBezTo>
                    <a:cubicBezTo>
                      <a:pt x="5454" y="105306"/>
                      <a:pt x="0" y="100408"/>
                      <a:pt x="0" y="95510"/>
                    </a:cubicBezTo>
                    <a:cubicBezTo>
                      <a:pt x="0" y="93061"/>
                      <a:pt x="10909" y="78367"/>
                      <a:pt x="13636" y="75918"/>
                    </a:cubicBezTo>
                    <a:cubicBezTo>
                      <a:pt x="23181" y="68571"/>
                      <a:pt x="31363" y="66122"/>
                      <a:pt x="42272" y="56326"/>
                    </a:cubicBezTo>
                    <a:cubicBezTo>
                      <a:pt x="53181" y="44081"/>
                      <a:pt x="55909" y="14693"/>
                      <a:pt x="73636" y="14693"/>
                    </a:cubicBezTo>
                    <a:cubicBezTo>
                      <a:pt x="77727" y="14693"/>
                      <a:pt x="79090" y="17142"/>
                      <a:pt x="84545" y="17142"/>
                    </a:cubicBezTo>
                    <a:cubicBezTo>
                      <a:pt x="84545" y="17142"/>
                      <a:pt x="120000" y="0"/>
                      <a:pt x="120000" y="19591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" name="Shape 348"/>
              <p:cNvSpPr/>
              <p:nvPr/>
            </p:nvSpPr>
            <p:spPr>
              <a:xfrm>
                <a:off x="2481263" y="1162050"/>
                <a:ext cx="66600" cy="20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48000" y="120000"/>
                    </a:moveTo>
                    <a:cubicBezTo>
                      <a:pt x="33600" y="120000"/>
                      <a:pt x="31200" y="96000"/>
                      <a:pt x="21600" y="96000"/>
                    </a:cubicBezTo>
                    <a:cubicBezTo>
                      <a:pt x="12000" y="96000"/>
                      <a:pt x="7200" y="120000"/>
                      <a:pt x="0" y="120000"/>
                    </a:cubicBezTo>
                    <a:cubicBezTo>
                      <a:pt x="0" y="72000"/>
                      <a:pt x="62400" y="0"/>
                      <a:pt x="76800" y="0"/>
                    </a:cubicBezTo>
                    <a:cubicBezTo>
                      <a:pt x="98400" y="0"/>
                      <a:pt x="117600" y="40000"/>
                      <a:pt x="120000" y="88000"/>
                    </a:cubicBezTo>
                    <a:cubicBezTo>
                      <a:pt x="112800" y="96000"/>
                      <a:pt x="105600" y="120000"/>
                      <a:pt x="93600" y="120000"/>
                    </a:cubicBezTo>
                    <a:cubicBezTo>
                      <a:pt x="64800" y="120000"/>
                      <a:pt x="69600" y="120000"/>
                      <a:pt x="48000" y="12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" name="Shape 349"/>
              <p:cNvSpPr/>
              <p:nvPr/>
            </p:nvSpPr>
            <p:spPr>
              <a:xfrm>
                <a:off x="2482850" y="1185862"/>
                <a:ext cx="58800" cy="303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3636" y="52173"/>
                    </a:moveTo>
                    <a:cubicBezTo>
                      <a:pt x="103636" y="99130"/>
                      <a:pt x="65454" y="120000"/>
                      <a:pt x="38181" y="120000"/>
                    </a:cubicBezTo>
                    <a:cubicBezTo>
                      <a:pt x="21818" y="120000"/>
                      <a:pt x="0" y="78260"/>
                      <a:pt x="0" y="57391"/>
                    </a:cubicBezTo>
                    <a:cubicBezTo>
                      <a:pt x="0" y="5217"/>
                      <a:pt x="73636" y="0"/>
                      <a:pt x="98181" y="0"/>
                    </a:cubicBezTo>
                    <a:cubicBezTo>
                      <a:pt x="111818" y="0"/>
                      <a:pt x="117272" y="15652"/>
                      <a:pt x="120000" y="26086"/>
                    </a:cubicBezTo>
                    <a:cubicBezTo>
                      <a:pt x="106363" y="46956"/>
                      <a:pt x="87272" y="52173"/>
                      <a:pt x="68181" y="52173"/>
                    </a:cubicBezTo>
                    <a:lnTo>
                      <a:pt x="103636" y="52173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" name="Shape 350"/>
              <p:cNvSpPr/>
              <p:nvPr/>
            </p:nvSpPr>
            <p:spPr>
              <a:xfrm>
                <a:off x="2454275" y="1181100"/>
                <a:ext cx="20700" cy="222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84705"/>
                    </a:moveTo>
                    <a:cubicBezTo>
                      <a:pt x="104000" y="105882"/>
                      <a:pt x="96000" y="120000"/>
                      <a:pt x="72000" y="120000"/>
                    </a:cubicBezTo>
                    <a:cubicBezTo>
                      <a:pt x="40000" y="120000"/>
                      <a:pt x="0" y="91764"/>
                      <a:pt x="0" y="77647"/>
                    </a:cubicBezTo>
                    <a:cubicBezTo>
                      <a:pt x="0" y="0"/>
                      <a:pt x="96000" y="77647"/>
                      <a:pt x="120000" y="84705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" name="Shape 351"/>
              <p:cNvSpPr/>
              <p:nvPr/>
            </p:nvSpPr>
            <p:spPr>
              <a:xfrm>
                <a:off x="2671763" y="1335087"/>
                <a:ext cx="99900" cy="810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5600" y="45245"/>
                    </a:moveTo>
                    <a:cubicBezTo>
                      <a:pt x="105600" y="57049"/>
                      <a:pt x="104000" y="49180"/>
                      <a:pt x="104000" y="59016"/>
                    </a:cubicBezTo>
                    <a:cubicBezTo>
                      <a:pt x="107200" y="59016"/>
                      <a:pt x="115200" y="60983"/>
                      <a:pt x="120000" y="62950"/>
                    </a:cubicBezTo>
                    <a:cubicBezTo>
                      <a:pt x="116800" y="110163"/>
                      <a:pt x="115200" y="96393"/>
                      <a:pt x="91200" y="108196"/>
                    </a:cubicBezTo>
                    <a:cubicBezTo>
                      <a:pt x="84800" y="110163"/>
                      <a:pt x="84800" y="120000"/>
                      <a:pt x="78400" y="120000"/>
                    </a:cubicBezTo>
                    <a:cubicBezTo>
                      <a:pt x="67200" y="120000"/>
                      <a:pt x="67200" y="110163"/>
                      <a:pt x="62400" y="106229"/>
                    </a:cubicBezTo>
                    <a:cubicBezTo>
                      <a:pt x="43200" y="80655"/>
                      <a:pt x="20800" y="84590"/>
                      <a:pt x="0" y="59016"/>
                    </a:cubicBezTo>
                    <a:cubicBezTo>
                      <a:pt x="0" y="45245"/>
                      <a:pt x="0" y="45245"/>
                      <a:pt x="0" y="45245"/>
                    </a:cubicBezTo>
                    <a:cubicBezTo>
                      <a:pt x="9600" y="45245"/>
                      <a:pt x="19200" y="55081"/>
                      <a:pt x="32000" y="55081"/>
                    </a:cubicBezTo>
                    <a:cubicBezTo>
                      <a:pt x="38400" y="55081"/>
                      <a:pt x="36800" y="55081"/>
                      <a:pt x="43200" y="55081"/>
                    </a:cubicBezTo>
                    <a:cubicBezTo>
                      <a:pt x="43200" y="31475"/>
                      <a:pt x="43200" y="31475"/>
                      <a:pt x="43200" y="31475"/>
                    </a:cubicBezTo>
                    <a:cubicBezTo>
                      <a:pt x="33600" y="29508"/>
                      <a:pt x="19200" y="31475"/>
                      <a:pt x="19200" y="21639"/>
                    </a:cubicBezTo>
                    <a:cubicBezTo>
                      <a:pt x="19200" y="17704"/>
                      <a:pt x="24000" y="15737"/>
                      <a:pt x="25600" y="13770"/>
                    </a:cubicBezTo>
                    <a:cubicBezTo>
                      <a:pt x="36800" y="0"/>
                      <a:pt x="51200" y="3934"/>
                      <a:pt x="67200" y="3934"/>
                    </a:cubicBezTo>
                    <a:cubicBezTo>
                      <a:pt x="80000" y="3934"/>
                      <a:pt x="96000" y="3934"/>
                      <a:pt x="96000" y="3934"/>
                    </a:cubicBezTo>
                    <a:cubicBezTo>
                      <a:pt x="97600" y="3934"/>
                      <a:pt x="102400" y="7868"/>
                      <a:pt x="102400" y="11803"/>
                    </a:cubicBezTo>
                    <a:cubicBezTo>
                      <a:pt x="102400" y="29508"/>
                      <a:pt x="84800" y="35409"/>
                      <a:pt x="80000" y="43278"/>
                    </a:cubicBezTo>
                    <a:cubicBezTo>
                      <a:pt x="84800" y="43278"/>
                      <a:pt x="105600" y="35409"/>
                      <a:pt x="105600" y="45245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2" name="Shape 352"/>
              <p:cNvSpPr/>
              <p:nvPr/>
            </p:nvSpPr>
            <p:spPr>
              <a:xfrm>
                <a:off x="2636838" y="1236662"/>
                <a:ext cx="111000" cy="603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714" y="29333"/>
                    </a:moveTo>
                    <a:cubicBezTo>
                      <a:pt x="2857" y="24000"/>
                      <a:pt x="0" y="16000"/>
                      <a:pt x="0" y="5333"/>
                    </a:cubicBezTo>
                    <a:cubicBezTo>
                      <a:pt x="1428" y="5333"/>
                      <a:pt x="4285" y="5333"/>
                      <a:pt x="7142" y="5333"/>
                    </a:cubicBezTo>
                    <a:cubicBezTo>
                      <a:pt x="25714" y="5333"/>
                      <a:pt x="34285" y="64000"/>
                      <a:pt x="54285" y="53333"/>
                    </a:cubicBezTo>
                    <a:cubicBezTo>
                      <a:pt x="50000" y="48000"/>
                      <a:pt x="44285" y="40000"/>
                      <a:pt x="41428" y="34666"/>
                    </a:cubicBezTo>
                    <a:cubicBezTo>
                      <a:pt x="41428" y="21333"/>
                      <a:pt x="41428" y="21333"/>
                      <a:pt x="41428" y="21333"/>
                    </a:cubicBezTo>
                    <a:cubicBezTo>
                      <a:pt x="55714" y="21333"/>
                      <a:pt x="61428" y="45333"/>
                      <a:pt x="77142" y="45333"/>
                    </a:cubicBezTo>
                    <a:cubicBezTo>
                      <a:pt x="77142" y="21333"/>
                      <a:pt x="77142" y="21333"/>
                      <a:pt x="77142" y="21333"/>
                    </a:cubicBezTo>
                    <a:cubicBezTo>
                      <a:pt x="65714" y="21333"/>
                      <a:pt x="57142" y="21333"/>
                      <a:pt x="54285" y="2666"/>
                    </a:cubicBezTo>
                    <a:cubicBezTo>
                      <a:pt x="58571" y="0"/>
                      <a:pt x="61428" y="2666"/>
                      <a:pt x="65714" y="2666"/>
                    </a:cubicBezTo>
                    <a:cubicBezTo>
                      <a:pt x="75714" y="2666"/>
                      <a:pt x="82857" y="13333"/>
                      <a:pt x="94285" y="13333"/>
                    </a:cubicBezTo>
                    <a:cubicBezTo>
                      <a:pt x="98571" y="13333"/>
                      <a:pt x="101428" y="5333"/>
                      <a:pt x="107142" y="5333"/>
                    </a:cubicBezTo>
                    <a:cubicBezTo>
                      <a:pt x="118571" y="5333"/>
                      <a:pt x="120000" y="16000"/>
                      <a:pt x="120000" y="34666"/>
                    </a:cubicBezTo>
                    <a:cubicBezTo>
                      <a:pt x="120000" y="61333"/>
                      <a:pt x="111428" y="74666"/>
                      <a:pt x="114285" y="109333"/>
                    </a:cubicBezTo>
                    <a:cubicBezTo>
                      <a:pt x="104285" y="114666"/>
                      <a:pt x="91428" y="114666"/>
                      <a:pt x="88571" y="114666"/>
                    </a:cubicBezTo>
                    <a:cubicBezTo>
                      <a:pt x="85714" y="114666"/>
                      <a:pt x="68571" y="120000"/>
                      <a:pt x="68571" y="109333"/>
                    </a:cubicBezTo>
                    <a:cubicBezTo>
                      <a:pt x="68571" y="104000"/>
                      <a:pt x="71428" y="98666"/>
                      <a:pt x="72857" y="96000"/>
                    </a:cubicBezTo>
                    <a:cubicBezTo>
                      <a:pt x="72857" y="93333"/>
                      <a:pt x="72857" y="88000"/>
                      <a:pt x="72857" y="85333"/>
                    </a:cubicBezTo>
                    <a:cubicBezTo>
                      <a:pt x="72857" y="74666"/>
                      <a:pt x="85714" y="74666"/>
                      <a:pt x="88571" y="66666"/>
                    </a:cubicBezTo>
                    <a:cubicBezTo>
                      <a:pt x="87142" y="64000"/>
                      <a:pt x="84285" y="64000"/>
                      <a:pt x="81428" y="64000"/>
                    </a:cubicBezTo>
                    <a:cubicBezTo>
                      <a:pt x="70000" y="64000"/>
                      <a:pt x="48571" y="74666"/>
                      <a:pt x="35714" y="74666"/>
                    </a:cubicBezTo>
                    <a:cubicBezTo>
                      <a:pt x="31428" y="74666"/>
                      <a:pt x="28571" y="69333"/>
                      <a:pt x="28571" y="61333"/>
                    </a:cubicBezTo>
                    <a:cubicBezTo>
                      <a:pt x="18571" y="61333"/>
                      <a:pt x="18571" y="61333"/>
                      <a:pt x="18571" y="61333"/>
                    </a:cubicBezTo>
                    <a:cubicBezTo>
                      <a:pt x="17142" y="50666"/>
                      <a:pt x="17142" y="50666"/>
                      <a:pt x="17142" y="50666"/>
                    </a:cubicBezTo>
                    <a:cubicBezTo>
                      <a:pt x="10000" y="53333"/>
                      <a:pt x="5714" y="45333"/>
                      <a:pt x="1428" y="37333"/>
                    </a:cubicBezTo>
                    <a:cubicBezTo>
                      <a:pt x="1428" y="16000"/>
                      <a:pt x="1428" y="16000"/>
                      <a:pt x="1428" y="16000"/>
                    </a:cubicBezTo>
                    <a:lnTo>
                      <a:pt x="5714" y="29333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3" name="Shape 353"/>
              <p:cNvSpPr/>
              <p:nvPr/>
            </p:nvSpPr>
            <p:spPr>
              <a:xfrm>
                <a:off x="2720975" y="1462087"/>
                <a:ext cx="65100" cy="381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3061" y="120000"/>
                    </a:moveTo>
                    <a:cubicBezTo>
                      <a:pt x="78367" y="120000"/>
                      <a:pt x="0" y="70344"/>
                      <a:pt x="0" y="66206"/>
                    </a:cubicBezTo>
                    <a:cubicBezTo>
                      <a:pt x="0" y="49655"/>
                      <a:pt x="19591" y="57931"/>
                      <a:pt x="22040" y="57931"/>
                    </a:cubicBezTo>
                    <a:cubicBezTo>
                      <a:pt x="36734" y="49655"/>
                      <a:pt x="31836" y="0"/>
                      <a:pt x="53877" y="0"/>
                    </a:cubicBezTo>
                    <a:cubicBezTo>
                      <a:pt x="68571" y="0"/>
                      <a:pt x="112653" y="66206"/>
                      <a:pt x="119999" y="91034"/>
                    </a:cubicBezTo>
                    <a:cubicBezTo>
                      <a:pt x="110204" y="103448"/>
                      <a:pt x="105306" y="120000"/>
                      <a:pt x="93061" y="12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4" name="Shape 354"/>
              <p:cNvSpPr/>
              <p:nvPr/>
            </p:nvSpPr>
            <p:spPr>
              <a:xfrm>
                <a:off x="2784475" y="1323975"/>
                <a:ext cx="85800" cy="699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24905"/>
                    </a:moveTo>
                    <a:cubicBezTo>
                      <a:pt x="120000" y="27169"/>
                      <a:pt x="105230" y="40754"/>
                      <a:pt x="105230" y="40754"/>
                    </a:cubicBezTo>
                    <a:cubicBezTo>
                      <a:pt x="94153" y="58867"/>
                      <a:pt x="83076" y="79245"/>
                      <a:pt x="59076" y="79245"/>
                    </a:cubicBezTo>
                    <a:cubicBezTo>
                      <a:pt x="40615" y="79245"/>
                      <a:pt x="40615" y="67924"/>
                      <a:pt x="36923" y="86037"/>
                    </a:cubicBezTo>
                    <a:cubicBezTo>
                      <a:pt x="46153" y="86037"/>
                      <a:pt x="46153" y="86037"/>
                      <a:pt x="46153" y="86037"/>
                    </a:cubicBezTo>
                    <a:cubicBezTo>
                      <a:pt x="44307" y="104150"/>
                      <a:pt x="38769" y="108679"/>
                      <a:pt x="27692" y="120000"/>
                    </a:cubicBezTo>
                    <a:cubicBezTo>
                      <a:pt x="11076" y="120000"/>
                      <a:pt x="11076" y="120000"/>
                      <a:pt x="11076" y="120000"/>
                    </a:cubicBezTo>
                    <a:cubicBezTo>
                      <a:pt x="11076" y="106415"/>
                      <a:pt x="11076" y="95094"/>
                      <a:pt x="12923" y="90566"/>
                    </a:cubicBezTo>
                    <a:cubicBezTo>
                      <a:pt x="0" y="74716"/>
                      <a:pt x="5538" y="61132"/>
                      <a:pt x="0" y="43018"/>
                    </a:cubicBezTo>
                    <a:cubicBezTo>
                      <a:pt x="0" y="24905"/>
                      <a:pt x="0" y="24905"/>
                      <a:pt x="0" y="24905"/>
                    </a:cubicBezTo>
                    <a:cubicBezTo>
                      <a:pt x="5538" y="24905"/>
                      <a:pt x="14769" y="24905"/>
                      <a:pt x="18461" y="24905"/>
                    </a:cubicBezTo>
                    <a:cubicBezTo>
                      <a:pt x="16615" y="24905"/>
                      <a:pt x="18461" y="18113"/>
                      <a:pt x="18461" y="15849"/>
                    </a:cubicBezTo>
                    <a:cubicBezTo>
                      <a:pt x="18461" y="13584"/>
                      <a:pt x="24000" y="0"/>
                      <a:pt x="40615" y="0"/>
                    </a:cubicBezTo>
                    <a:cubicBezTo>
                      <a:pt x="68307" y="0"/>
                      <a:pt x="90461" y="11320"/>
                      <a:pt x="120000" y="11320"/>
                    </a:cubicBezTo>
                    <a:cubicBezTo>
                      <a:pt x="120000" y="18113"/>
                      <a:pt x="120000" y="20377"/>
                      <a:pt x="120000" y="24905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5" name="Shape 355"/>
              <p:cNvSpPr/>
              <p:nvPr/>
            </p:nvSpPr>
            <p:spPr>
              <a:xfrm>
                <a:off x="2608263" y="1198562"/>
                <a:ext cx="28500" cy="23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80000"/>
                    </a:moveTo>
                    <a:cubicBezTo>
                      <a:pt x="120000" y="106666"/>
                      <a:pt x="102857" y="120000"/>
                      <a:pt x="85714" y="120000"/>
                    </a:cubicBezTo>
                    <a:cubicBezTo>
                      <a:pt x="57142" y="120000"/>
                      <a:pt x="0" y="40000"/>
                      <a:pt x="0" y="0"/>
                    </a:cubicBezTo>
                    <a:cubicBezTo>
                      <a:pt x="62857" y="0"/>
                      <a:pt x="68571" y="60000"/>
                      <a:pt x="120000" y="8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6" name="Shape 356"/>
              <p:cNvSpPr/>
              <p:nvPr/>
            </p:nvSpPr>
            <p:spPr>
              <a:xfrm>
                <a:off x="2625725" y="1277937"/>
                <a:ext cx="18900" cy="159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6000" y="0"/>
                    </a:moveTo>
                    <a:cubicBezTo>
                      <a:pt x="104000" y="20000"/>
                      <a:pt x="120000" y="30000"/>
                      <a:pt x="120000" y="60000"/>
                    </a:cubicBezTo>
                    <a:cubicBezTo>
                      <a:pt x="120000" y="120000"/>
                      <a:pt x="88000" y="120000"/>
                      <a:pt x="72000" y="120000"/>
                    </a:cubicBezTo>
                    <a:cubicBezTo>
                      <a:pt x="32000" y="120000"/>
                      <a:pt x="24000" y="110000"/>
                      <a:pt x="0" y="120000"/>
                    </a:cubicBezTo>
                    <a:cubicBezTo>
                      <a:pt x="16000" y="40000"/>
                      <a:pt x="48000" y="20000"/>
                      <a:pt x="96000" y="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7" name="Shape 357"/>
              <p:cNvSpPr/>
              <p:nvPr/>
            </p:nvSpPr>
            <p:spPr>
              <a:xfrm>
                <a:off x="2614613" y="1139825"/>
                <a:ext cx="109500" cy="573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024" y="89302"/>
                    </a:moveTo>
                    <a:cubicBezTo>
                      <a:pt x="67317" y="89302"/>
                      <a:pt x="60000" y="80930"/>
                      <a:pt x="48292" y="83720"/>
                    </a:cubicBezTo>
                    <a:cubicBezTo>
                      <a:pt x="45365" y="72558"/>
                      <a:pt x="36585" y="80930"/>
                      <a:pt x="27804" y="80930"/>
                    </a:cubicBezTo>
                    <a:cubicBezTo>
                      <a:pt x="19024" y="80930"/>
                      <a:pt x="16097" y="80930"/>
                      <a:pt x="10243" y="69767"/>
                    </a:cubicBezTo>
                    <a:cubicBezTo>
                      <a:pt x="16097" y="58604"/>
                      <a:pt x="21951" y="61395"/>
                      <a:pt x="29268" y="55813"/>
                    </a:cubicBezTo>
                    <a:cubicBezTo>
                      <a:pt x="27804" y="50232"/>
                      <a:pt x="27804" y="44651"/>
                      <a:pt x="29268" y="41860"/>
                    </a:cubicBezTo>
                    <a:cubicBezTo>
                      <a:pt x="14634" y="41860"/>
                      <a:pt x="11707" y="47441"/>
                      <a:pt x="7317" y="41860"/>
                    </a:cubicBezTo>
                    <a:cubicBezTo>
                      <a:pt x="8780" y="39069"/>
                      <a:pt x="10243" y="33488"/>
                      <a:pt x="11707" y="27906"/>
                    </a:cubicBezTo>
                    <a:cubicBezTo>
                      <a:pt x="2926" y="27906"/>
                      <a:pt x="0" y="25116"/>
                      <a:pt x="0" y="8372"/>
                    </a:cubicBezTo>
                    <a:cubicBezTo>
                      <a:pt x="8780" y="8372"/>
                      <a:pt x="13170" y="0"/>
                      <a:pt x="20487" y="0"/>
                    </a:cubicBezTo>
                    <a:cubicBezTo>
                      <a:pt x="35121" y="0"/>
                      <a:pt x="38048" y="22325"/>
                      <a:pt x="45365" y="22325"/>
                    </a:cubicBezTo>
                    <a:cubicBezTo>
                      <a:pt x="51219" y="22325"/>
                      <a:pt x="52682" y="11162"/>
                      <a:pt x="58536" y="11162"/>
                    </a:cubicBezTo>
                    <a:cubicBezTo>
                      <a:pt x="71707" y="11162"/>
                      <a:pt x="70243" y="41860"/>
                      <a:pt x="77560" y="41860"/>
                    </a:cubicBezTo>
                    <a:cubicBezTo>
                      <a:pt x="81951" y="41860"/>
                      <a:pt x="83414" y="30697"/>
                      <a:pt x="87804" y="30697"/>
                    </a:cubicBezTo>
                    <a:cubicBezTo>
                      <a:pt x="96585" y="30697"/>
                      <a:pt x="103902" y="53023"/>
                      <a:pt x="106829" y="58604"/>
                    </a:cubicBezTo>
                    <a:cubicBezTo>
                      <a:pt x="105365" y="61395"/>
                      <a:pt x="102439" y="66976"/>
                      <a:pt x="102439" y="72558"/>
                    </a:cubicBezTo>
                    <a:cubicBezTo>
                      <a:pt x="106829" y="80930"/>
                      <a:pt x="120000" y="92093"/>
                      <a:pt x="120000" y="103255"/>
                    </a:cubicBezTo>
                    <a:cubicBezTo>
                      <a:pt x="120000" y="117209"/>
                      <a:pt x="112682" y="120000"/>
                      <a:pt x="108292" y="120000"/>
                    </a:cubicBezTo>
                    <a:cubicBezTo>
                      <a:pt x="92195" y="120000"/>
                      <a:pt x="93658" y="89302"/>
                      <a:pt x="79024" y="89302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8" name="Shape 358"/>
              <p:cNvSpPr/>
              <p:nvPr/>
            </p:nvSpPr>
            <p:spPr>
              <a:xfrm>
                <a:off x="2657475" y="1189037"/>
                <a:ext cx="30300" cy="96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41739" y="119999"/>
                    </a:moveTo>
                    <a:cubicBezTo>
                      <a:pt x="0" y="119999"/>
                      <a:pt x="57391" y="0"/>
                      <a:pt x="62608" y="0"/>
                    </a:cubicBezTo>
                    <a:cubicBezTo>
                      <a:pt x="88695" y="0"/>
                      <a:pt x="99130" y="51428"/>
                      <a:pt x="120000" y="68571"/>
                    </a:cubicBezTo>
                    <a:cubicBezTo>
                      <a:pt x="104347" y="119999"/>
                      <a:pt x="78260" y="119999"/>
                      <a:pt x="41739" y="119999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9" name="Shape 359"/>
              <p:cNvSpPr/>
              <p:nvPr/>
            </p:nvSpPr>
            <p:spPr>
              <a:xfrm>
                <a:off x="2765425" y="1223962"/>
                <a:ext cx="287400" cy="906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444" y="79411"/>
                    </a:moveTo>
                    <a:cubicBezTo>
                      <a:pt x="118333" y="81176"/>
                      <a:pt x="117222" y="84705"/>
                      <a:pt x="116666" y="90000"/>
                    </a:cubicBezTo>
                    <a:cubicBezTo>
                      <a:pt x="118333" y="91764"/>
                      <a:pt x="120000" y="91764"/>
                      <a:pt x="120000" y="91764"/>
                    </a:cubicBezTo>
                    <a:cubicBezTo>
                      <a:pt x="119444" y="118235"/>
                      <a:pt x="108333" y="118235"/>
                      <a:pt x="99444" y="118235"/>
                    </a:cubicBezTo>
                    <a:cubicBezTo>
                      <a:pt x="96666" y="118235"/>
                      <a:pt x="95000" y="112941"/>
                      <a:pt x="94444" y="105882"/>
                    </a:cubicBezTo>
                    <a:cubicBezTo>
                      <a:pt x="91111" y="107647"/>
                      <a:pt x="90555" y="112941"/>
                      <a:pt x="88333" y="116470"/>
                    </a:cubicBezTo>
                    <a:cubicBezTo>
                      <a:pt x="68888" y="116470"/>
                      <a:pt x="68888" y="116470"/>
                      <a:pt x="68888" y="116470"/>
                    </a:cubicBezTo>
                    <a:cubicBezTo>
                      <a:pt x="63888" y="120000"/>
                      <a:pt x="56111" y="118235"/>
                      <a:pt x="56666" y="105882"/>
                    </a:cubicBezTo>
                    <a:cubicBezTo>
                      <a:pt x="53888" y="105882"/>
                      <a:pt x="53888" y="105882"/>
                      <a:pt x="53888" y="105882"/>
                    </a:cubicBezTo>
                    <a:cubicBezTo>
                      <a:pt x="52777" y="109411"/>
                      <a:pt x="48888" y="118235"/>
                      <a:pt x="46666" y="118235"/>
                    </a:cubicBezTo>
                    <a:cubicBezTo>
                      <a:pt x="41666" y="118235"/>
                      <a:pt x="29444" y="98823"/>
                      <a:pt x="29444" y="82941"/>
                    </a:cubicBezTo>
                    <a:cubicBezTo>
                      <a:pt x="29444" y="77647"/>
                      <a:pt x="31111" y="72352"/>
                      <a:pt x="32222" y="70588"/>
                    </a:cubicBezTo>
                    <a:cubicBezTo>
                      <a:pt x="27777" y="56470"/>
                      <a:pt x="26666" y="44117"/>
                      <a:pt x="22222" y="31764"/>
                    </a:cubicBezTo>
                    <a:cubicBezTo>
                      <a:pt x="21111" y="35294"/>
                      <a:pt x="19444" y="38823"/>
                      <a:pt x="17777" y="38823"/>
                    </a:cubicBezTo>
                    <a:cubicBezTo>
                      <a:pt x="15000" y="38823"/>
                      <a:pt x="0" y="19411"/>
                      <a:pt x="0" y="12352"/>
                    </a:cubicBezTo>
                    <a:cubicBezTo>
                      <a:pt x="0" y="0"/>
                      <a:pt x="4444" y="0"/>
                      <a:pt x="7222" y="0"/>
                    </a:cubicBezTo>
                    <a:cubicBezTo>
                      <a:pt x="18333" y="0"/>
                      <a:pt x="20000" y="26470"/>
                      <a:pt x="28333" y="26470"/>
                    </a:cubicBezTo>
                    <a:cubicBezTo>
                      <a:pt x="31111" y="26470"/>
                      <a:pt x="32222" y="26470"/>
                      <a:pt x="33333" y="21176"/>
                    </a:cubicBezTo>
                    <a:cubicBezTo>
                      <a:pt x="35000" y="21176"/>
                      <a:pt x="37777" y="21176"/>
                      <a:pt x="37777" y="21176"/>
                    </a:cubicBezTo>
                    <a:cubicBezTo>
                      <a:pt x="36111" y="38823"/>
                      <a:pt x="47222" y="33529"/>
                      <a:pt x="49444" y="44117"/>
                    </a:cubicBezTo>
                    <a:cubicBezTo>
                      <a:pt x="39444" y="44117"/>
                      <a:pt x="39444" y="44117"/>
                      <a:pt x="39444" y="44117"/>
                    </a:cubicBezTo>
                    <a:cubicBezTo>
                      <a:pt x="41111" y="65294"/>
                      <a:pt x="47222" y="52941"/>
                      <a:pt x="50555" y="61764"/>
                    </a:cubicBezTo>
                    <a:cubicBezTo>
                      <a:pt x="50000" y="63529"/>
                      <a:pt x="48888" y="63529"/>
                      <a:pt x="48888" y="67058"/>
                    </a:cubicBezTo>
                    <a:cubicBezTo>
                      <a:pt x="48888" y="77647"/>
                      <a:pt x="51666" y="72352"/>
                      <a:pt x="52777" y="70588"/>
                    </a:cubicBezTo>
                    <a:cubicBezTo>
                      <a:pt x="58888" y="74117"/>
                      <a:pt x="63333" y="79411"/>
                      <a:pt x="69444" y="79411"/>
                    </a:cubicBezTo>
                    <a:cubicBezTo>
                      <a:pt x="83333" y="79411"/>
                      <a:pt x="87777" y="60000"/>
                      <a:pt x="100555" y="60000"/>
                    </a:cubicBezTo>
                    <a:cubicBezTo>
                      <a:pt x="110000" y="60000"/>
                      <a:pt x="116666" y="61764"/>
                      <a:pt x="120000" y="81176"/>
                    </a:cubicBezTo>
                    <a:cubicBezTo>
                      <a:pt x="119444" y="82941"/>
                      <a:pt x="118333" y="82941"/>
                      <a:pt x="117222" y="82941"/>
                    </a:cubicBezTo>
                    <a:lnTo>
                      <a:pt x="119444" y="79411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0" name="Shape 360"/>
              <p:cNvSpPr/>
              <p:nvPr/>
            </p:nvSpPr>
            <p:spPr>
              <a:xfrm>
                <a:off x="2768600" y="1271587"/>
                <a:ext cx="49200" cy="381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9459" y="41379"/>
                    </a:moveTo>
                    <a:cubicBezTo>
                      <a:pt x="32432" y="41379"/>
                      <a:pt x="29189" y="0"/>
                      <a:pt x="61621" y="0"/>
                    </a:cubicBezTo>
                    <a:cubicBezTo>
                      <a:pt x="87567" y="0"/>
                      <a:pt x="120000" y="37241"/>
                      <a:pt x="120000" y="62068"/>
                    </a:cubicBezTo>
                    <a:cubicBezTo>
                      <a:pt x="120000" y="91034"/>
                      <a:pt x="113513" y="120000"/>
                      <a:pt x="94054" y="120000"/>
                    </a:cubicBezTo>
                    <a:cubicBezTo>
                      <a:pt x="81081" y="120000"/>
                      <a:pt x="0" y="70344"/>
                      <a:pt x="0" y="70344"/>
                    </a:cubicBezTo>
                    <a:cubicBezTo>
                      <a:pt x="0" y="53793"/>
                      <a:pt x="16216" y="41379"/>
                      <a:pt x="19459" y="41379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" name="Shape 361"/>
              <p:cNvSpPr/>
              <p:nvPr/>
            </p:nvSpPr>
            <p:spPr>
              <a:xfrm>
                <a:off x="2774950" y="1198562"/>
                <a:ext cx="45900" cy="126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9428" y="0"/>
                    </a:moveTo>
                    <a:cubicBezTo>
                      <a:pt x="116571" y="0"/>
                      <a:pt x="102857" y="12000"/>
                      <a:pt x="120000" y="0"/>
                    </a:cubicBezTo>
                    <a:cubicBezTo>
                      <a:pt x="120000" y="36000"/>
                      <a:pt x="120000" y="60000"/>
                      <a:pt x="120000" y="72000"/>
                    </a:cubicBezTo>
                    <a:cubicBezTo>
                      <a:pt x="120000" y="96000"/>
                      <a:pt x="109714" y="120000"/>
                      <a:pt x="96000" y="120000"/>
                    </a:cubicBezTo>
                    <a:cubicBezTo>
                      <a:pt x="89142" y="120000"/>
                      <a:pt x="0" y="60000"/>
                      <a:pt x="0" y="60000"/>
                    </a:cubicBezTo>
                    <a:cubicBezTo>
                      <a:pt x="17142" y="12000"/>
                      <a:pt x="72000" y="0"/>
                      <a:pt x="99428" y="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2" name="Shape 362"/>
              <p:cNvSpPr/>
              <p:nvPr/>
            </p:nvSpPr>
            <p:spPr>
              <a:xfrm>
                <a:off x="2740025" y="1154112"/>
                <a:ext cx="54000" cy="444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29268" y="101818"/>
                    </a:moveTo>
                    <a:cubicBezTo>
                      <a:pt x="29268" y="94545"/>
                      <a:pt x="38048" y="87272"/>
                      <a:pt x="40975" y="83636"/>
                    </a:cubicBezTo>
                    <a:cubicBezTo>
                      <a:pt x="26341" y="65454"/>
                      <a:pt x="0" y="54545"/>
                      <a:pt x="0" y="25454"/>
                    </a:cubicBezTo>
                    <a:cubicBezTo>
                      <a:pt x="0" y="7272"/>
                      <a:pt x="17560" y="0"/>
                      <a:pt x="29268" y="0"/>
                    </a:cubicBezTo>
                    <a:cubicBezTo>
                      <a:pt x="32195" y="14545"/>
                      <a:pt x="61463" y="25454"/>
                      <a:pt x="73170" y="25454"/>
                    </a:cubicBezTo>
                    <a:cubicBezTo>
                      <a:pt x="73170" y="61818"/>
                      <a:pt x="120000" y="25454"/>
                      <a:pt x="120000" y="61818"/>
                    </a:cubicBezTo>
                    <a:cubicBezTo>
                      <a:pt x="120000" y="72727"/>
                      <a:pt x="114146" y="83636"/>
                      <a:pt x="120000" y="101818"/>
                    </a:cubicBezTo>
                    <a:cubicBezTo>
                      <a:pt x="73170" y="112727"/>
                      <a:pt x="29268" y="120000"/>
                      <a:pt x="29268" y="101818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3" name="Shape 363"/>
              <p:cNvSpPr/>
              <p:nvPr/>
            </p:nvSpPr>
            <p:spPr>
              <a:xfrm>
                <a:off x="2719388" y="1114425"/>
                <a:ext cx="20700" cy="126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60000" y="120000"/>
                      <a:pt x="60000" y="120000"/>
                      <a:pt x="60000" y="120000"/>
                    </a:cubicBezTo>
                    <a:cubicBezTo>
                      <a:pt x="45000" y="93333"/>
                      <a:pt x="0" y="80000"/>
                      <a:pt x="0" y="0"/>
                    </a:cubicBezTo>
                    <a:cubicBezTo>
                      <a:pt x="45000" y="0"/>
                      <a:pt x="97500" y="0"/>
                      <a:pt x="120000" y="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4" name="Shape 364"/>
              <p:cNvSpPr/>
              <p:nvPr/>
            </p:nvSpPr>
            <p:spPr>
              <a:xfrm>
                <a:off x="2776538" y="1062037"/>
                <a:ext cx="184200" cy="1239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80000" y="48260"/>
                    </a:moveTo>
                    <a:cubicBezTo>
                      <a:pt x="84347" y="48260"/>
                      <a:pt x="84347" y="48260"/>
                      <a:pt x="84347" y="48260"/>
                    </a:cubicBezTo>
                    <a:cubicBezTo>
                      <a:pt x="84347" y="41739"/>
                      <a:pt x="84347" y="41739"/>
                      <a:pt x="84347" y="41739"/>
                    </a:cubicBezTo>
                    <a:cubicBezTo>
                      <a:pt x="82608" y="36521"/>
                      <a:pt x="82608" y="36521"/>
                      <a:pt x="82608" y="36521"/>
                    </a:cubicBezTo>
                    <a:cubicBezTo>
                      <a:pt x="84347" y="36521"/>
                      <a:pt x="85217" y="36521"/>
                      <a:pt x="86956" y="36521"/>
                    </a:cubicBezTo>
                    <a:cubicBezTo>
                      <a:pt x="92173" y="36521"/>
                      <a:pt x="91304" y="40434"/>
                      <a:pt x="91304" y="46956"/>
                    </a:cubicBezTo>
                    <a:cubicBezTo>
                      <a:pt x="91304" y="50869"/>
                      <a:pt x="96521" y="50869"/>
                      <a:pt x="96521" y="56086"/>
                    </a:cubicBezTo>
                    <a:cubicBezTo>
                      <a:pt x="96521" y="60000"/>
                      <a:pt x="93913" y="60000"/>
                      <a:pt x="93913" y="63913"/>
                    </a:cubicBezTo>
                    <a:cubicBezTo>
                      <a:pt x="93913" y="69130"/>
                      <a:pt x="99130" y="63913"/>
                      <a:pt x="100000" y="63913"/>
                    </a:cubicBezTo>
                    <a:cubicBezTo>
                      <a:pt x="104347" y="63913"/>
                      <a:pt x="113913" y="70434"/>
                      <a:pt x="119130" y="71739"/>
                    </a:cubicBezTo>
                    <a:cubicBezTo>
                      <a:pt x="119130" y="75652"/>
                      <a:pt x="120000" y="78260"/>
                      <a:pt x="118260" y="79565"/>
                    </a:cubicBezTo>
                    <a:cubicBezTo>
                      <a:pt x="117391" y="83478"/>
                      <a:pt x="113043" y="82173"/>
                      <a:pt x="109565" y="83478"/>
                    </a:cubicBezTo>
                    <a:cubicBezTo>
                      <a:pt x="101739" y="84782"/>
                      <a:pt x="96521" y="101739"/>
                      <a:pt x="91304" y="101739"/>
                    </a:cubicBezTo>
                    <a:cubicBezTo>
                      <a:pt x="86956" y="101739"/>
                      <a:pt x="86956" y="96521"/>
                      <a:pt x="85217" y="90000"/>
                    </a:cubicBezTo>
                    <a:cubicBezTo>
                      <a:pt x="83478" y="92608"/>
                      <a:pt x="82608" y="95217"/>
                      <a:pt x="80869" y="99130"/>
                    </a:cubicBezTo>
                    <a:cubicBezTo>
                      <a:pt x="83478" y="104347"/>
                      <a:pt x="84347" y="105652"/>
                      <a:pt x="86086" y="109565"/>
                    </a:cubicBezTo>
                    <a:cubicBezTo>
                      <a:pt x="79130" y="109565"/>
                      <a:pt x="79130" y="109565"/>
                      <a:pt x="79130" y="109565"/>
                    </a:cubicBezTo>
                    <a:cubicBezTo>
                      <a:pt x="79130" y="117391"/>
                      <a:pt x="79130" y="117391"/>
                      <a:pt x="79130" y="117391"/>
                    </a:cubicBezTo>
                    <a:cubicBezTo>
                      <a:pt x="75652" y="118695"/>
                      <a:pt x="68695" y="110869"/>
                      <a:pt x="65217" y="106956"/>
                    </a:cubicBezTo>
                    <a:cubicBezTo>
                      <a:pt x="65217" y="117391"/>
                      <a:pt x="61739" y="120000"/>
                      <a:pt x="55652" y="120000"/>
                    </a:cubicBezTo>
                    <a:cubicBezTo>
                      <a:pt x="49565" y="120000"/>
                      <a:pt x="41739" y="118695"/>
                      <a:pt x="40869" y="109565"/>
                    </a:cubicBezTo>
                    <a:cubicBezTo>
                      <a:pt x="43478" y="109565"/>
                      <a:pt x="44347" y="108260"/>
                      <a:pt x="46086" y="105652"/>
                    </a:cubicBezTo>
                    <a:cubicBezTo>
                      <a:pt x="39130" y="105652"/>
                      <a:pt x="28695" y="100434"/>
                      <a:pt x="28695" y="91304"/>
                    </a:cubicBezTo>
                    <a:cubicBezTo>
                      <a:pt x="28695" y="80869"/>
                      <a:pt x="52173" y="82173"/>
                      <a:pt x="57391" y="79565"/>
                    </a:cubicBezTo>
                    <a:cubicBezTo>
                      <a:pt x="52173" y="78260"/>
                      <a:pt x="47826" y="75652"/>
                      <a:pt x="41739" y="75652"/>
                    </a:cubicBezTo>
                    <a:cubicBezTo>
                      <a:pt x="35652" y="75652"/>
                      <a:pt x="34782" y="79565"/>
                      <a:pt x="30434" y="79565"/>
                    </a:cubicBezTo>
                    <a:cubicBezTo>
                      <a:pt x="26086" y="79565"/>
                      <a:pt x="26086" y="75652"/>
                      <a:pt x="25217" y="73043"/>
                    </a:cubicBezTo>
                    <a:cubicBezTo>
                      <a:pt x="20869" y="75652"/>
                      <a:pt x="20000" y="76956"/>
                      <a:pt x="16521" y="76956"/>
                    </a:cubicBezTo>
                    <a:cubicBezTo>
                      <a:pt x="13913" y="76956"/>
                      <a:pt x="13913" y="75652"/>
                      <a:pt x="13913" y="71739"/>
                    </a:cubicBezTo>
                    <a:cubicBezTo>
                      <a:pt x="17391" y="69130"/>
                      <a:pt x="20000" y="69130"/>
                      <a:pt x="22608" y="63913"/>
                    </a:cubicBezTo>
                    <a:cubicBezTo>
                      <a:pt x="9565" y="63913"/>
                      <a:pt x="1739" y="62608"/>
                      <a:pt x="0" y="45652"/>
                    </a:cubicBezTo>
                    <a:cubicBezTo>
                      <a:pt x="6086" y="45652"/>
                      <a:pt x="6086" y="45652"/>
                      <a:pt x="6086" y="45652"/>
                    </a:cubicBezTo>
                    <a:cubicBezTo>
                      <a:pt x="7826" y="48260"/>
                      <a:pt x="13913" y="50869"/>
                      <a:pt x="17391" y="50869"/>
                    </a:cubicBezTo>
                    <a:cubicBezTo>
                      <a:pt x="19130" y="50869"/>
                      <a:pt x="20869" y="46956"/>
                      <a:pt x="20869" y="46956"/>
                    </a:cubicBezTo>
                    <a:cubicBezTo>
                      <a:pt x="16521" y="44347"/>
                      <a:pt x="4347" y="40434"/>
                      <a:pt x="4347" y="33913"/>
                    </a:cubicBezTo>
                    <a:cubicBezTo>
                      <a:pt x="4347" y="27391"/>
                      <a:pt x="9565" y="28695"/>
                      <a:pt x="13043" y="28695"/>
                    </a:cubicBezTo>
                    <a:cubicBezTo>
                      <a:pt x="18260" y="28695"/>
                      <a:pt x="20000" y="32608"/>
                      <a:pt x="23478" y="32608"/>
                    </a:cubicBezTo>
                    <a:cubicBezTo>
                      <a:pt x="26086" y="32608"/>
                      <a:pt x="26086" y="28695"/>
                      <a:pt x="27826" y="26086"/>
                    </a:cubicBezTo>
                    <a:cubicBezTo>
                      <a:pt x="23478" y="23478"/>
                      <a:pt x="19130" y="26086"/>
                      <a:pt x="16521" y="26086"/>
                    </a:cubicBezTo>
                    <a:cubicBezTo>
                      <a:pt x="15652" y="26086"/>
                      <a:pt x="12173" y="18260"/>
                      <a:pt x="12173" y="16956"/>
                    </a:cubicBezTo>
                    <a:cubicBezTo>
                      <a:pt x="16521" y="13043"/>
                      <a:pt x="20000" y="10434"/>
                      <a:pt x="26086" y="11739"/>
                    </a:cubicBezTo>
                    <a:cubicBezTo>
                      <a:pt x="33043" y="11739"/>
                      <a:pt x="33043" y="11739"/>
                      <a:pt x="33043" y="11739"/>
                    </a:cubicBezTo>
                    <a:cubicBezTo>
                      <a:pt x="28695" y="9130"/>
                      <a:pt x="21739" y="7826"/>
                      <a:pt x="21739" y="0"/>
                    </a:cubicBezTo>
                    <a:cubicBezTo>
                      <a:pt x="31304" y="1304"/>
                      <a:pt x="39130" y="2608"/>
                      <a:pt x="46086" y="6521"/>
                    </a:cubicBezTo>
                    <a:cubicBezTo>
                      <a:pt x="53043" y="11739"/>
                      <a:pt x="52173" y="27391"/>
                      <a:pt x="58260" y="31304"/>
                    </a:cubicBezTo>
                    <a:cubicBezTo>
                      <a:pt x="63478" y="35217"/>
                      <a:pt x="67826" y="28695"/>
                      <a:pt x="73043" y="32608"/>
                    </a:cubicBezTo>
                    <a:cubicBezTo>
                      <a:pt x="79130" y="36521"/>
                      <a:pt x="76521" y="43043"/>
                      <a:pt x="80000" y="4826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5" name="Shape 365"/>
              <p:cNvSpPr/>
              <p:nvPr/>
            </p:nvSpPr>
            <p:spPr>
              <a:xfrm>
                <a:off x="2925763" y="1574800"/>
                <a:ext cx="117600" cy="74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8089" y="82105"/>
                    </a:moveTo>
                    <a:cubicBezTo>
                      <a:pt x="12134" y="77894"/>
                      <a:pt x="14831" y="75789"/>
                      <a:pt x="14831" y="69473"/>
                    </a:cubicBezTo>
                    <a:cubicBezTo>
                      <a:pt x="14831" y="61052"/>
                      <a:pt x="14831" y="65263"/>
                      <a:pt x="14831" y="56842"/>
                    </a:cubicBezTo>
                    <a:cubicBezTo>
                      <a:pt x="14831" y="40000"/>
                      <a:pt x="17528" y="4210"/>
                      <a:pt x="33707" y="0"/>
                    </a:cubicBezTo>
                    <a:cubicBezTo>
                      <a:pt x="37752" y="14736"/>
                      <a:pt x="40449" y="16842"/>
                      <a:pt x="43146" y="27368"/>
                    </a:cubicBezTo>
                    <a:cubicBezTo>
                      <a:pt x="44494" y="23157"/>
                      <a:pt x="47191" y="21052"/>
                      <a:pt x="48539" y="18947"/>
                    </a:cubicBezTo>
                    <a:cubicBezTo>
                      <a:pt x="60674" y="44210"/>
                      <a:pt x="79550" y="33684"/>
                      <a:pt x="90337" y="56842"/>
                    </a:cubicBezTo>
                    <a:cubicBezTo>
                      <a:pt x="93033" y="63157"/>
                      <a:pt x="91685" y="69473"/>
                      <a:pt x="94382" y="73684"/>
                    </a:cubicBezTo>
                    <a:cubicBezTo>
                      <a:pt x="103820" y="84210"/>
                      <a:pt x="114606" y="80000"/>
                      <a:pt x="120000" y="90526"/>
                    </a:cubicBezTo>
                    <a:cubicBezTo>
                      <a:pt x="113258" y="96842"/>
                      <a:pt x="107865" y="101052"/>
                      <a:pt x="101123" y="101052"/>
                    </a:cubicBezTo>
                    <a:cubicBezTo>
                      <a:pt x="93033" y="101052"/>
                      <a:pt x="90337" y="101052"/>
                      <a:pt x="84943" y="101052"/>
                    </a:cubicBezTo>
                    <a:cubicBezTo>
                      <a:pt x="84943" y="101052"/>
                      <a:pt x="66067" y="80000"/>
                      <a:pt x="62022" y="77894"/>
                    </a:cubicBezTo>
                    <a:cubicBezTo>
                      <a:pt x="62022" y="98947"/>
                      <a:pt x="41797" y="117894"/>
                      <a:pt x="33707" y="111578"/>
                    </a:cubicBezTo>
                    <a:cubicBezTo>
                      <a:pt x="32359" y="115789"/>
                      <a:pt x="32359" y="119999"/>
                      <a:pt x="29662" y="119999"/>
                    </a:cubicBezTo>
                    <a:cubicBezTo>
                      <a:pt x="21573" y="119999"/>
                      <a:pt x="24269" y="109473"/>
                      <a:pt x="25617" y="101052"/>
                    </a:cubicBezTo>
                    <a:cubicBezTo>
                      <a:pt x="16179" y="96842"/>
                      <a:pt x="4044" y="101052"/>
                      <a:pt x="0" y="101052"/>
                    </a:cubicBezTo>
                    <a:cubicBezTo>
                      <a:pt x="0" y="84210"/>
                      <a:pt x="6741" y="86315"/>
                      <a:pt x="8089" y="82105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6" name="Shape 366"/>
              <p:cNvSpPr/>
              <p:nvPr/>
            </p:nvSpPr>
            <p:spPr>
              <a:xfrm>
                <a:off x="3094038" y="1500187"/>
                <a:ext cx="36600" cy="366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77142"/>
                    </a:moveTo>
                    <a:cubicBezTo>
                      <a:pt x="120000" y="102857"/>
                      <a:pt x="71111" y="119999"/>
                      <a:pt x="48888" y="119999"/>
                    </a:cubicBezTo>
                    <a:cubicBezTo>
                      <a:pt x="17777" y="119999"/>
                      <a:pt x="0" y="98571"/>
                      <a:pt x="0" y="77142"/>
                    </a:cubicBezTo>
                    <a:cubicBezTo>
                      <a:pt x="0" y="0"/>
                      <a:pt x="120000" y="12857"/>
                      <a:pt x="120000" y="77142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" name="Shape 367"/>
              <p:cNvSpPr/>
              <p:nvPr/>
            </p:nvSpPr>
            <p:spPr>
              <a:xfrm>
                <a:off x="2984500" y="1652588"/>
                <a:ext cx="30300" cy="23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4545" y="6666"/>
                    </a:moveTo>
                    <a:cubicBezTo>
                      <a:pt x="103636" y="0"/>
                      <a:pt x="92727" y="0"/>
                      <a:pt x="120000" y="20000"/>
                    </a:cubicBezTo>
                    <a:cubicBezTo>
                      <a:pt x="98181" y="53333"/>
                      <a:pt x="38181" y="113333"/>
                      <a:pt x="0" y="120000"/>
                    </a:cubicBezTo>
                    <a:cubicBezTo>
                      <a:pt x="0" y="80000"/>
                      <a:pt x="0" y="80000"/>
                      <a:pt x="0" y="80000"/>
                    </a:cubicBezTo>
                    <a:cubicBezTo>
                      <a:pt x="21818" y="46666"/>
                      <a:pt x="49090" y="26666"/>
                      <a:pt x="54545" y="6666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8" name="Shape 368"/>
              <p:cNvSpPr/>
              <p:nvPr/>
            </p:nvSpPr>
            <p:spPr>
              <a:xfrm>
                <a:off x="3032125" y="1336675"/>
                <a:ext cx="79500" cy="333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44000" y="120000"/>
                    </a:moveTo>
                    <a:cubicBezTo>
                      <a:pt x="28000" y="120000"/>
                      <a:pt x="12000" y="110400"/>
                      <a:pt x="18000" y="76800"/>
                    </a:cubicBezTo>
                    <a:cubicBezTo>
                      <a:pt x="10000" y="62400"/>
                      <a:pt x="0" y="52800"/>
                      <a:pt x="0" y="28800"/>
                    </a:cubicBezTo>
                    <a:cubicBezTo>
                      <a:pt x="0" y="9600"/>
                      <a:pt x="8000" y="0"/>
                      <a:pt x="16000" y="0"/>
                    </a:cubicBezTo>
                    <a:cubicBezTo>
                      <a:pt x="36000" y="0"/>
                      <a:pt x="42000" y="14400"/>
                      <a:pt x="60000" y="14400"/>
                    </a:cubicBezTo>
                    <a:cubicBezTo>
                      <a:pt x="84000" y="14400"/>
                      <a:pt x="104000" y="62400"/>
                      <a:pt x="120000" y="81600"/>
                    </a:cubicBezTo>
                    <a:cubicBezTo>
                      <a:pt x="118000" y="100800"/>
                      <a:pt x="112000" y="115200"/>
                      <a:pt x="104000" y="115200"/>
                    </a:cubicBezTo>
                    <a:cubicBezTo>
                      <a:pt x="92000" y="115200"/>
                      <a:pt x="88000" y="100800"/>
                      <a:pt x="78000" y="100800"/>
                    </a:cubicBezTo>
                    <a:cubicBezTo>
                      <a:pt x="68000" y="100800"/>
                      <a:pt x="60000" y="120000"/>
                      <a:pt x="44000" y="12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9" name="Shape 369"/>
              <p:cNvSpPr/>
              <p:nvPr/>
            </p:nvSpPr>
            <p:spPr>
              <a:xfrm>
                <a:off x="3040063" y="1666875"/>
                <a:ext cx="17400" cy="20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999" y="48000"/>
                    </a:moveTo>
                    <a:cubicBezTo>
                      <a:pt x="102857" y="72000"/>
                      <a:pt x="94285" y="120000"/>
                      <a:pt x="51428" y="120000"/>
                    </a:cubicBezTo>
                    <a:cubicBezTo>
                      <a:pt x="42857" y="120000"/>
                      <a:pt x="0" y="72000"/>
                      <a:pt x="0" y="72000"/>
                    </a:cubicBezTo>
                    <a:cubicBezTo>
                      <a:pt x="0" y="8000"/>
                      <a:pt x="85714" y="0"/>
                      <a:pt x="119999" y="48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0" name="Shape 370"/>
              <p:cNvSpPr/>
              <p:nvPr/>
            </p:nvSpPr>
            <p:spPr>
              <a:xfrm>
                <a:off x="3136900" y="1509712"/>
                <a:ext cx="18900" cy="111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42857" y="120000"/>
                    </a:moveTo>
                    <a:cubicBezTo>
                      <a:pt x="17142" y="120000"/>
                      <a:pt x="0" y="105000"/>
                      <a:pt x="0" y="60000"/>
                    </a:cubicBezTo>
                    <a:cubicBezTo>
                      <a:pt x="0" y="45000"/>
                      <a:pt x="34285" y="0"/>
                      <a:pt x="42857" y="0"/>
                    </a:cubicBezTo>
                    <a:cubicBezTo>
                      <a:pt x="77142" y="0"/>
                      <a:pt x="111428" y="75000"/>
                      <a:pt x="119999" y="105000"/>
                    </a:cubicBezTo>
                    <a:cubicBezTo>
                      <a:pt x="68571" y="120000"/>
                      <a:pt x="85714" y="120000"/>
                      <a:pt x="42857" y="12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1" name="Shape 371"/>
              <p:cNvSpPr/>
              <p:nvPr/>
            </p:nvSpPr>
            <p:spPr>
              <a:xfrm>
                <a:off x="3052763" y="1476375"/>
                <a:ext cx="20700" cy="126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40000" y="120000"/>
                    </a:moveTo>
                    <a:cubicBezTo>
                      <a:pt x="0" y="120000"/>
                      <a:pt x="80000" y="0"/>
                      <a:pt x="120000" y="0"/>
                    </a:cubicBezTo>
                    <a:cubicBezTo>
                      <a:pt x="112000" y="72000"/>
                      <a:pt x="80000" y="120000"/>
                      <a:pt x="40000" y="12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2" name="Shape 372"/>
              <p:cNvSpPr/>
              <p:nvPr/>
            </p:nvSpPr>
            <p:spPr>
              <a:xfrm>
                <a:off x="2876550" y="1335087"/>
                <a:ext cx="482700" cy="34769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2375" y="84597"/>
                    </a:moveTo>
                    <a:cubicBezTo>
                      <a:pt x="112375" y="86896"/>
                      <a:pt x="112044" y="90114"/>
                      <a:pt x="110386" y="90114"/>
                    </a:cubicBezTo>
                    <a:cubicBezTo>
                      <a:pt x="103093" y="90114"/>
                      <a:pt x="103093" y="76321"/>
                      <a:pt x="95801" y="76321"/>
                    </a:cubicBezTo>
                    <a:cubicBezTo>
                      <a:pt x="95138" y="76321"/>
                      <a:pt x="93149" y="78620"/>
                      <a:pt x="93149" y="78620"/>
                    </a:cubicBezTo>
                    <a:cubicBezTo>
                      <a:pt x="94143" y="79540"/>
                      <a:pt x="94475" y="79540"/>
                      <a:pt x="95801" y="79080"/>
                    </a:cubicBezTo>
                    <a:cubicBezTo>
                      <a:pt x="95801" y="81379"/>
                      <a:pt x="95801" y="81379"/>
                      <a:pt x="95801" y="81379"/>
                    </a:cubicBezTo>
                    <a:cubicBezTo>
                      <a:pt x="95138" y="81839"/>
                      <a:pt x="94143" y="81839"/>
                      <a:pt x="93812" y="81379"/>
                    </a:cubicBezTo>
                    <a:cubicBezTo>
                      <a:pt x="93812" y="84597"/>
                      <a:pt x="93812" y="84597"/>
                      <a:pt x="93812" y="84597"/>
                    </a:cubicBezTo>
                    <a:cubicBezTo>
                      <a:pt x="95469" y="84597"/>
                      <a:pt x="95469" y="84597"/>
                      <a:pt x="95469" y="84597"/>
                    </a:cubicBezTo>
                    <a:cubicBezTo>
                      <a:pt x="95801" y="86896"/>
                      <a:pt x="97790" y="91494"/>
                      <a:pt x="98784" y="92413"/>
                    </a:cubicBezTo>
                    <a:cubicBezTo>
                      <a:pt x="101767" y="93793"/>
                      <a:pt x="102762" y="91034"/>
                      <a:pt x="103093" y="94712"/>
                    </a:cubicBezTo>
                    <a:cubicBezTo>
                      <a:pt x="104419" y="94712"/>
                      <a:pt x="104419" y="94712"/>
                      <a:pt x="105414" y="94712"/>
                    </a:cubicBezTo>
                    <a:cubicBezTo>
                      <a:pt x="105414" y="97931"/>
                      <a:pt x="105414" y="97931"/>
                      <a:pt x="105414" y="98850"/>
                    </a:cubicBezTo>
                    <a:cubicBezTo>
                      <a:pt x="105414" y="100229"/>
                      <a:pt x="108066" y="101149"/>
                      <a:pt x="108066" y="103448"/>
                    </a:cubicBezTo>
                    <a:cubicBezTo>
                      <a:pt x="108066" y="105287"/>
                      <a:pt x="106408" y="109425"/>
                      <a:pt x="105745" y="111264"/>
                    </a:cubicBezTo>
                    <a:cubicBezTo>
                      <a:pt x="103093" y="111264"/>
                      <a:pt x="93812" y="106206"/>
                      <a:pt x="92154" y="103448"/>
                    </a:cubicBezTo>
                    <a:cubicBezTo>
                      <a:pt x="90165" y="103448"/>
                      <a:pt x="90165" y="103448"/>
                      <a:pt x="90165" y="103448"/>
                    </a:cubicBezTo>
                    <a:cubicBezTo>
                      <a:pt x="92486" y="107586"/>
                      <a:pt x="100773" y="111724"/>
                      <a:pt x="100773" y="117701"/>
                    </a:cubicBezTo>
                    <a:cubicBezTo>
                      <a:pt x="100773" y="119080"/>
                      <a:pt x="99779" y="120000"/>
                      <a:pt x="99116" y="120000"/>
                    </a:cubicBezTo>
                    <a:cubicBezTo>
                      <a:pt x="98453" y="120000"/>
                      <a:pt x="98121" y="117701"/>
                      <a:pt x="97790" y="117701"/>
                    </a:cubicBezTo>
                    <a:cubicBezTo>
                      <a:pt x="93480" y="114482"/>
                      <a:pt x="90828" y="115862"/>
                      <a:pt x="87182" y="112643"/>
                    </a:cubicBezTo>
                    <a:cubicBezTo>
                      <a:pt x="83535" y="109885"/>
                      <a:pt x="74917" y="110344"/>
                      <a:pt x="77237" y="103908"/>
                    </a:cubicBezTo>
                    <a:cubicBezTo>
                      <a:pt x="72596" y="100689"/>
                      <a:pt x="70276" y="97011"/>
                      <a:pt x="65966" y="93793"/>
                    </a:cubicBezTo>
                    <a:cubicBezTo>
                      <a:pt x="65303" y="95172"/>
                      <a:pt x="64309" y="96551"/>
                      <a:pt x="62983" y="96551"/>
                    </a:cubicBezTo>
                    <a:cubicBezTo>
                      <a:pt x="61657" y="96551"/>
                      <a:pt x="61988" y="95172"/>
                      <a:pt x="60662" y="95172"/>
                    </a:cubicBezTo>
                    <a:cubicBezTo>
                      <a:pt x="58674" y="95172"/>
                      <a:pt x="58011" y="98390"/>
                      <a:pt x="56022" y="98390"/>
                    </a:cubicBezTo>
                    <a:cubicBezTo>
                      <a:pt x="54696" y="98390"/>
                      <a:pt x="49723" y="95632"/>
                      <a:pt x="49723" y="92413"/>
                    </a:cubicBezTo>
                    <a:cubicBezTo>
                      <a:pt x="49723" y="90574"/>
                      <a:pt x="53701" y="86896"/>
                      <a:pt x="55690" y="86896"/>
                    </a:cubicBezTo>
                    <a:cubicBezTo>
                      <a:pt x="58342" y="86896"/>
                      <a:pt x="60662" y="86896"/>
                      <a:pt x="61988" y="86896"/>
                    </a:cubicBezTo>
                    <a:cubicBezTo>
                      <a:pt x="63314" y="86896"/>
                      <a:pt x="66961" y="85977"/>
                      <a:pt x="68618" y="84137"/>
                    </a:cubicBezTo>
                    <a:cubicBezTo>
                      <a:pt x="67955" y="83678"/>
                      <a:pt x="65966" y="81839"/>
                      <a:pt x="65966" y="80000"/>
                    </a:cubicBezTo>
                    <a:cubicBezTo>
                      <a:pt x="65966" y="76781"/>
                      <a:pt x="68618" y="78620"/>
                      <a:pt x="69613" y="76781"/>
                    </a:cubicBezTo>
                    <a:cubicBezTo>
                      <a:pt x="70939" y="74942"/>
                      <a:pt x="73922" y="70804"/>
                      <a:pt x="73922" y="68045"/>
                    </a:cubicBezTo>
                    <a:cubicBezTo>
                      <a:pt x="73922" y="62528"/>
                      <a:pt x="64640" y="52873"/>
                      <a:pt x="61657" y="52873"/>
                    </a:cubicBezTo>
                    <a:cubicBezTo>
                      <a:pt x="59668" y="52873"/>
                      <a:pt x="58674" y="55172"/>
                      <a:pt x="57016" y="55172"/>
                    </a:cubicBezTo>
                    <a:cubicBezTo>
                      <a:pt x="56353" y="55172"/>
                      <a:pt x="55690" y="52873"/>
                      <a:pt x="55690" y="52873"/>
                    </a:cubicBezTo>
                    <a:cubicBezTo>
                      <a:pt x="55690" y="50574"/>
                      <a:pt x="58342" y="50114"/>
                      <a:pt x="59337" y="50114"/>
                    </a:cubicBezTo>
                    <a:cubicBezTo>
                      <a:pt x="58011" y="48275"/>
                      <a:pt x="50055" y="39080"/>
                      <a:pt x="48397" y="39080"/>
                    </a:cubicBezTo>
                    <a:cubicBezTo>
                      <a:pt x="46408" y="39080"/>
                      <a:pt x="44088" y="46436"/>
                      <a:pt x="41436" y="46436"/>
                    </a:cubicBezTo>
                    <a:cubicBezTo>
                      <a:pt x="39779" y="46436"/>
                      <a:pt x="40110" y="43218"/>
                      <a:pt x="40441" y="41839"/>
                    </a:cubicBezTo>
                    <a:cubicBezTo>
                      <a:pt x="35801" y="41379"/>
                      <a:pt x="24861" y="41839"/>
                      <a:pt x="18232" y="41839"/>
                    </a:cubicBezTo>
                    <a:cubicBezTo>
                      <a:pt x="16906" y="41839"/>
                      <a:pt x="14585" y="39540"/>
                      <a:pt x="13591" y="37701"/>
                    </a:cubicBezTo>
                    <a:cubicBezTo>
                      <a:pt x="6629" y="37701"/>
                      <a:pt x="6629" y="37701"/>
                      <a:pt x="6629" y="37701"/>
                    </a:cubicBezTo>
                    <a:cubicBezTo>
                      <a:pt x="5966" y="34942"/>
                      <a:pt x="3646" y="34482"/>
                      <a:pt x="3646" y="31724"/>
                    </a:cubicBezTo>
                    <a:cubicBezTo>
                      <a:pt x="5303" y="30804"/>
                      <a:pt x="7624" y="32183"/>
                      <a:pt x="9944" y="32183"/>
                    </a:cubicBezTo>
                    <a:cubicBezTo>
                      <a:pt x="9944" y="29885"/>
                      <a:pt x="9944" y="29885"/>
                      <a:pt x="9944" y="29885"/>
                    </a:cubicBezTo>
                    <a:cubicBezTo>
                      <a:pt x="8618" y="28505"/>
                      <a:pt x="1988" y="27586"/>
                      <a:pt x="1988" y="27586"/>
                    </a:cubicBezTo>
                    <a:cubicBezTo>
                      <a:pt x="1988" y="27586"/>
                      <a:pt x="0" y="23908"/>
                      <a:pt x="0" y="22068"/>
                    </a:cubicBezTo>
                    <a:cubicBezTo>
                      <a:pt x="0" y="16551"/>
                      <a:pt x="662" y="15172"/>
                      <a:pt x="2651" y="13333"/>
                    </a:cubicBezTo>
                    <a:cubicBezTo>
                      <a:pt x="3977" y="11954"/>
                      <a:pt x="3314" y="8275"/>
                      <a:pt x="3646" y="7356"/>
                    </a:cubicBezTo>
                    <a:cubicBezTo>
                      <a:pt x="6629" y="3218"/>
                      <a:pt x="10607" y="0"/>
                      <a:pt x="15580" y="0"/>
                    </a:cubicBezTo>
                    <a:cubicBezTo>
                      <a:pt x="15580" y="0"/>
                      <a:pt x="20220" y="1839"/>
                      <a:pt x="20220" y="1839"/>
                    </a:cubicBezTo>
                    <a:cubicBezTo>
                      <a:pt x="18895" y="6436"/>
                      <a:pt x="13922" y="6436"/>
                      <a:pt x="13922" y="12413"/>
                    </a:cubicBezTo>
                    <a:cubicBezTo>
                      <a:pt x="13922" y="13793"/>
                      <a:pt x="14585" y="14712"/>
                      <a:pt x="15248" y="14712"/>
                    </a:cubicBezTo>
                    <a:cubicBezTo>
                      <a:pt x="14917" y="16091"/>
                      <a:pt x="15248" y="18390"/>
                      <a:pt x="15248" y="18390"/>
                    </a:cubicBezTo>
                    <a:cubicBezTo>
                      <a:pt x="15248" y="19770"/>
                      <a:pt x="14917" y="21609"/>
                      <a:pt x="16574" y="21609"/>
                    </a:cubicBezTo>
                    <a:cubicBezTo>
                      <a:pt x="17569" y="21609"/>
                      <a:pt x="19558" y="19310"/>
                      <a:pt x="19558" y="17471"/>
                    </a:cubicBezTo>
                    <a:cubicBezTo>
                      <a:pt x="19558" y="15632"/>
                      <a:pt x="18232" y="14252"/>
                      <a:pt x="18232" y="11954"/>
                    </a:cubicBezTo>
                    <a:cubicBezTo>
                      <a:pt x="18232" y="4597"/>
                      <a:pt x="27845" y="1839"/>
                      <a:pt x="33812" y="1839"/>
                    </a:cubicBezTo>
                    <a:cubicBezTo>
                      <a:pt x="37458" y="1839"/>
                      <a:pt x="39779" y="9195"/>
                      <a:pt x="39779" y="13333"/>
                    </a:cubicBezTo>
                    <a:cubicBezTo>
                      <a:pt x="39779" y="14252"/>
                      <a:pt x="38784" y="17471"/>
                      <a:pt x="39779" y="17471"/>
                    </a:cubicBezTo>
                    <a:cubicBezTo>
                      <a:pt x="40441" y="17471"/>
                      <a:pt x="41104" y="15632"/>
                      <a:pt x="42430" y="15632"/>
                    </a:cubicBezTo>
                    <a:cubicBezTo>
                      <a:pt x="44088" y="15632"/>
                      <a:pt x="44751" y="17471"/>
                      <a:pt x="45745" y="17471"/>
                    </a:cubicBezTo>
                    <a:cubicBezTo>
                      <a:pt x="48397" y="17471"/>
                      <a:pt x="49060" y="12413"/>
                      <a:pt x="51712" y="12413"/>
                    </a:cubicBezTo>
                    <a:cubicBezTo>
                      <a:pt x="54696" y="12413"/>
                      <a:pt x="60662" y="13793"/>
                      <a:pt x="62651" y="15632"/>
                    </a:cubicBezTo>
                    <a:cubicBezTo>
                      <a:pt x="65966" y="18850"/>
                      <a:pt x="66961" y="25747"/>
                      <a:pt x="71933" y="25747"/>
                    </a:cubicBezTo>
                    <a:cubicBezTo>
                      <a:pt x="73922" y="25747"/>
                      <a:pt x="74254" y="25747"/>
                      <a:pt x="75580" y="25747"/>
                    </a:cubicBezTo>
                    <a:cubicBezTo>
                      <a:pt x="76906" y="25747"/>
                      <a:pt x="80552" y="26206"/>
                      <a:pt x="80220" y="29885"/>
                    </a:cubicBezTo>
                    <a:cubicBezTo>
                      <a:pt x="84198" y="31724"/>
                      <a:pt x="86519" y="34942"/>
                      <a:pt x="90497" y="35402"/>
                    </a:cubicBezTo>
                    <a:cubicBezTo>
                      <a:pt x="90497" y="39080"/>
                      <a:pt x="90497" y="39080"/>
                      <a:pt x="90497" y="39080"/>
                    </a:cubicBezTo>
                    <a:cubicBezTo>
                      <a:pt x="91491" y="39080"/>
                      <a:pt x="93149" y="39080"/>
                      <a:pt x="93149" y="39080"/>
                    </a:cubicBezTo>
                    <a:cubicBezTo>
                      <a:pt x="95138" y="39080"/>
                      <a:pt x="96132" y="40919"/>
                      <a:pt x="97127" y="43678"/>
                    </a:cubicBezTo>
                    <a:cubicBezTo>
                      <a:pt x="95138" y="44137"/>
                      <a:pt x="93149" y="44137"/>
                      <a:pt x="91823" y="46436"/>
                    </a:cubicBezTo>
                    <a:cubicBezTo>
                      <a:pt x="94475" y="46896"/>
                      <a:pt x="95138" y="46896"/>
                      <a:pt x="96464" y="46896"/>
                    </a:cubicBezTo>
                    <a:cubicBezTo>
                      <a:pt x="97127" y="46896"/>
                      <a:pt x="98121" y="47356"/>
                      <a:pt x="98453" y="48735"/>
                    </a:cubicBezTo>
                    <a:cubicBezTo>
                      <a:pt x="96132" y="50574"/>
                      <a:pt x="95138" y="50574"/>
                      <a:pt x="93812" y="53333"/>
                    </a:cubicBezTo>
                    <a:cubicBezTo>
                      <a:pt x="95138" y="54252"/>
                      <a:pt x="95801" y="55172"/>
                      <a:pt x="97790" y="55172"/>
                    </a:cubicBezTo>
                    <a:cubicBezTo>
                      <a:pt x="98121" y="59770"/>
                      <a:pt x="102099" y="61609"/>
                      <a:pt x="105082" y="62068"/>
                    </a:cubicBezTo>
                    <a:cubicBezTo>
                      <a:pt x="105414" y="65747"/>
                      <a:pt x="106077" y="69425"/>
                      <a:pt x="108397" y="69425"/>
                    </a:cubicBezTo>
                    <a:cubicBezTo>
                      <a:pt x="111712" y="69425"/>
                      <a:pt x="112375" y="66666"/>
                      <a:pt x="113370" y="70344"/>
                    </a:cubicBezTo>
                    <a:cubicBezTo>
                      <a:pt x="114033" y="71264"/>
                      <a:pt x="115359" y="71264"/>
                      <a:pt x="116022" y="71264"/>
                    </a:cubicBezTo>
                    <a:cubicBezTo>
                      <a:pt x="119005" y="71264"/>
                      <a:pt x="120000" y="72643"/>
                      <a:pt x="120000" y="75862"/>
                    </a:cubicBezTo>
                    <a:cubicBezTo>
                      <a:pt x="120000" y="78620"/>
                      <a:pt x="117679" y="79540"/>
                      <a:pt x="115690" y="79540"/>
                    </a:cubicBezTo>
                    <a:cubicBezTo>
                      <a:pt x="115690" y="81839"/>
                      <a:pt x="115690" y="80919"/>
                      <a:pt x="115690" y="81839"/>
                    </a:cubicBezTo>
                    <a:cubicBezTo>
                      <a:pt x="115690" y="82758"/>
                      <a:pt x="115359" y="84597"/>
                      <a:pt x="112375" y="84597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3" name="Shape 373"/>
              <p:cNvSpPr/>
              <p:nvPr/>
            </p:nvSpPr>
            <p:spPr>
              <a:xfrm>
                <a:off x="3073400" y="1635125"/>
                <a:ext cx="14400" cy="126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80000"/>
                    </a:moveTo>
                    <a:cubicBezTo>
                      <a:pt x="72000" y="120000"/>
                      <a:pt x="60000" y="120000"/>
                      <a:pt x="0" y="80000"/>
                    </a:cubicBezTo>
                    <a:cubicBezTo>
                      <a:pt x="60000" y="0"/>
                      <a:pt x="60000" y="40000"/>
                      <a:pt x="120000" y="8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4" name="Shape 374"/>
              <p:cNvSpPr/>
              <p:nvPr/>
            </p:nvSpPr>
            <p:spPr>
              <a:xfrm>
                <a:off x="2974975" y="1568450"/>
                <a:ext cx="12600" cy="126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3333" y="26666"/>
                    </a:moveTo>
                    <a:cubicBezTo>
                      <a:pt x="80000" y="0"/>
                      <a:pt x="80000" y="66666"/>
                      <a:pt x="120000" y="120000"/>
                    </a:cubicBezTo>
                    <a:cubicBezTo>
                      <a:pt x="53333" y="120000"/>
                      <a:pt x="0" y="66666"/>
                      <a:pt x="13333" y="26666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5" name="Shape 375"/>
              <p:cNvSpPr/>
              <p:nvPr/>
            </p:nvSpPr>
            <p:spPr>
              <a:xfrm>
                <a:off x="2847975" y="985837"/>
                <a:ext cx="514500" cy="2700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7927" y="6502"/>
                    </a:moveTo>
                    <a:cubicBezTo>
                      <a:pt x="96994" y="8275"/>
                      <a:pt x="96373" y="8866"/>
                      <a:pt x="95440" y="9458"/>
                    </a:cubicBezTo>
                    <a:cubicBezTo>
                      <a:pt x="106321" y="3546"/>
                      <a:pt x="106321" y="3546"/>
                      <a:pt x="106321" y="3546"/>
                    </a:cubicBezTo>
                    <a:cubicBezTo>
                      <a:pt x="107253" y="4137"/>
                      <a:pt x="107875" y="4729"/>
                      <a:pt x="108808" y="5320"/>
                    </a:cubicBezTo>
                    <a:cubicBezTo>
                      <a:pt x="110362" y="6502"/>
                      <a:pt x="110362" y="8275"/>
                      <a:pt x="111295" y="10049"/>
                    </a:cubicBezTo>
                    <a:cubicBezTo>
                      <a:pt x="112849" y="13004"/>
                      <a:pt x="120000" y="11822"/>
                      <a:pt x="120000" y="16551"/>
                    </a:cubicBezTo>
                    <a:cubicBezTo>
                      <a:pt x="120000" y="19507"/>
                      <a:pt x="117512" y="18916"/>
                      <a:pt x="116580" y="20098"/>
                    </a:cubicBezTo>
                    <a:cubicBezTo>
                      <a:pt x="111295" y="28374"/>
                      <a:pt x="104455" y="23645"/>
                      <a:pt x="97305" y="30147"/>
                    </a:cubicBezTo>
                    <a:cubicBezTo>
                      <a:pt x="98549" y="33103"/>
                      <a:pt x="104145" y="30738"/>
                      <a:pt x="107564" y="30738"/>
                    </a:cubicBezTo>
                    <a:cubicBezTo>
                      <a:pt x="104455" y="37241"/>
                      <a:pt x="96683" y="40788"/>
                      <a:pt x="91709" y="43743"/>
                    </a:cubicBezTo>
                    <a:cubicBezTo>
                      <a:pt x="86113" y="47290"/>
                      <a:pt x="83005" y="57339"/>
                      <a:pt x="78963" y="63251"/>
                    </a:cubicBezTo>
                    <a:cubicBezTo>
                      <a:pt x="77098" y="66206"/>
                      <a:pt x="73989" y="62660"/>
                      <a:pt x="71813" y="63842"/>
                    </a:cubicBezTo>
                    <a:cubicBezTo>
                      <a:pt x="68704" y="66206"/>
                      <a:pt x="65284" y="66206"/>
                      <a:pt x="63108" y="69753"/>
                    </a:cubicBezTo>
                    <a:cubicBezTo>
                      <a:pt x="67150" y="69753"/>
                      <a:pt x="67150" y="69753"/>
                      <a:pt x="67150" y="69753"/>
                    </a:cubicBezTo>
                    <a:cubicBezTo>
                      <a:pt x="67461" y="75665"/>
                      <a:pt x="65595" y="75073"/>
                      <a:pt x="63108" y="74482"/>
                    </a:cubicBezTo>
                    <a:cubicBezTo>
                      <a:pt x="64663" y="76256"/>
                      <a:pt x="66217" y="77438"/>
                      <a:pt x="67150" y="80985"/>
                    </a:cubicBezTo>
                    <a:cubicBezTo>
                      <a:pt x="64041" y="83349"/>
                      <a:pt x="63108" y="89852"/>
                      <a:pt x="60932" y="92807"/>
                    </a:cubicBezTo>
                    <a:cubicBezTo>
                      <a:pt x="55025" y="92807"/>
                      <a:pt x="55025" y="92807"/>
                      <a:pt x="54093" y="92807"/>
                    </a:cubicBezTo>
                    <a:cubicBezTo>
                      <a:pt x="54404" y="94581"/>
                      <a:pt x="55025" y="95172"/>
                      <a:pt x="55025" y="96945"/>
                    </a:cubicBezTo>
                    <a:cubicBezTo>
                      <a:pt x="55025" y="105221"/>
                      <a:pt x="49119" y="99901"/>
                      <a:pt x="49119" y="108768"/>
                    </a:cubicBezTo>
                    <a:cubicBezTo>
                      <a:pt x="51295" y="108768"/>
                      <a:pt x="51606" y="108768"/>
                      <a:pt x="52538" y="108768"/>
                    </a:cubicBezTo>
                    <a:cubicBezTo>
                      <a:pt x="53160" y="108768"/>
                      <a:pt x="54715" y="108768"/>
                      <a:pt x="54715" y="111133"/>
                    </a:cubicBezTo>
                    <a:cubicBezTo>
                      <a:pt x="54715" y="115270"/>
                      <a:pt x="46943" y="120000"/>
                      <a:pt x="43834" y="120000"/>
                    </a:cubicBezTo>
                    <a:cubicBezTo>
                      <a:pt x="40725" y="120000"/>
                      <a:pt x="41968" y="116453"/>
                      <a:pt x="39170" y="116453"/>
                    </a:cubicBezTo>
                    <a:cubicBezTo>
                      <a:pt x="35129" y="116453"/>
                      <a:pt x="32331" y="116453"/>
                      <a:pt x="28911" y="116453"/>
                    </a:cubicBezTo>
                    <a:cubicBezTo>
                      <a:pt x="27668" y="116453"/>
                      <a:pt x="26735" y="118817"/>
                      <a:pt x="24870" y="118817"/>
                    </a:cubicBezTo>
                    <a:cubicBezTo>
                      <a:pt x="20207" y="118817"/>
                      <a:pt x="16476" y="116453"/>
                      <a:pt x="11813" y="113497"/>
                    </a:cubicBezTo>
                    <a:cubicBezTo>
                      <a:pt x="11502" y="114679"/>
                      <a:pt x="10880" y="116453"/>
                      <a:pt x="10259" y="116453"/>
                    </a:cubicBezTo>
                    <a:cubicBezTo>
                      <a:pt x="9015" y="116453"/>
                      <a:pt x="8704" y="114679"/>
                      <a:pt x="8704" y="114088"/>
                    </a:cubicBezTo>
                    <a:cubicBezTo>
                      <a:pt x="8704" y="104039"/>
                      <a:pt x="15854" y="107586"/>
                      <a:pt x="18652" y="104039"/>
                    </a:cubicBezTo>
                    <a:cubicBezTo>
                      <a:pt x="17098" y="101674"/>
                      <a:pt x="14300" y="100492"/>
                      <a:pt x="14300" y="95763"/>
                    </a:cubicBezTo>
                    <a:cubicBezTo>
                      <a:pt x="14300" y="92216"/>
                      <a:pt x="16165" y="93399"/>
                      <a:pt x="17720" y="93399"/>
                    </a:cubicBezTo>
                    <a:cubicBezTo>
                      <a:pt x="22072" y="93399"/>
                      <a:pt x="23626" y="97536"/>
                      <a:pt x="26113" y="100492"/>
                    </a:cubicBezTo>
                    <a:cubicBezTo>
                      <a:pt x="28601" y="100492"/>
                      <a:pt x="28601" y="100492"/>
                      <a:pt x="28601" y="100492"/>
                    </a:cubicBezTo>
                    <a:cubicBezTo>
                      <a:pt x="26735" y="96945"/>
                      <a:pt x="22383" y="93990"/>
                      <a:pt x="22383" y="87487"/>
                    </a:cubicBezTo>
                    <a:cubicBezTo>
                      <a:pt x="20518" y="87487"/>
                      <a:pt x="20518" y="87487"/>
                      <a:pt x="20518" y="87487"/>
                    </a:cubicBezTo>
                    <a:cubicBezTo>
                      <a:pt x="19585" y="88078"/>
                      <a:pt x="19585" y="88078"/>
                      <a:pt x="18963" y="89261"/>
                    </a:cubicBezTo>
                    <a:cubicBezTo>
                      <a:pt x="17098" y="89261"/>
                      <a:pt x="17098" y="89261"/>
                      <a:pt x="17098" y="89261"/>
                    </a:cubicBezTo>
                    <a:cubicBezTo>
                      <a:pt x="17098" y="86305"/>
                      <a:pt x="17098" y="86305"/>
                      <a:pt x="17098" y="86305"/>
                    </a:cubicBezTo>
                    <a:cubicBezTo>
                      <a:pt x="18031" y="81576"/>
                      <a:pt x="18963" y="79211"/>
                      <a:pt x="21139" y="77438"/>
                    </a:cubicBezTo>
                    <a:cubicBezTo>
                      <a:pt x="24559" y="75665"/>
                      <a:pt x="28601" y="78029"/>
                      <a:pt x="28601" y="70344"/>
                    </a:cubicBezTo>
                    <a:cubicBezTo>
                      <a:pt x="28601" y="62068"/>
                      <a:pt x="19274" y="62068"/>
                      <a:pt x="19274" y="57339"/>
                    </a:cubicBezTo>
                    <a:cubicBezTo>
                      <a:pt x="19274" y="54975"/>
                      <a:pt x="21450" y="55566"/>
                      <a:pt x="22694" y="55566"/>
                    </a:cubicBezTo>
                    <a:cubicBezTo>
                      <a:pt x="21139" y="55566"/>
                      <a:pt x="20829" y="54384"/>
                      <a:pt x="20829" y="52610"/>
                    </a:cubicBezTo>
                    <a:cubicBezTo>
                      <a:pt x="21450" y="52019"/>
                      <a:pt x="22072" y="52610"/>
                      <a:pt x="22694" y="52610"/>
                    </a:cubicBezTo>
                    <a:cubicBezTo>
                      <a:pt x="24248" y="52610"/>
                      <a:pt x="27357" y="51428"/>
                      <a:pt x="30155" y="53201"/>
                    </a:cubicBezTo>
                    <a:cubicBezTo>
                      <a:pt x="33575" y="54975"/>
                      <a:pt x="34818" y="62660"/>
                      <a:pt x="38549" y="61477"/>
                    </a:cubicBezTo>
                    <a:cubicBezTo>
                      <a:pt x="37927" y="60295"/>
                      <a:pt x="33575" y="54975"/>
                      <a:pt x="33575" y="53793"/>
                    </a:cubicBezTo>
                    <a:cubicBezTo>
                      <a:pt x="33575" y="52610"/>
                      <a:pt x="34196" y="52019"/>
                      <a:pt x="34507" y="50837"/>
                    </a:cubicBezTo>
                    <a:cubicBezTo>
                      <a:pt x="41347" y="50837"/>
                      <a:pt x="41347" y="50837"/>
                      <a:pt x="41347" y="50837"/>
                    </a:cubicBezTo>
                    <a:cubicBezTo>
                      <a:pt x="43834" y="49064"/>
                      <a:pt x="46321" y="47881"/>
                      <a:pt x="47875" y="43743"/>
                    </a:cubicBezTo>
                    <a:cubicBezTo>
                      <a:pt x="45699" y="43743"/>
                      <a:pt x="45699" y="43743"/>
                      <a:pt x="45699" y="43743"/>
                    </a:cubicBezTo>
                    <a:cubicBezTo>
                      <a:pt x="42901" y="47881"/>
                      <a:pt x="39792" y="49655"/>
                      <a:pt x="35440" y="49655"/>
                    </a:cubicBezTo>
                    <a:cubicBezTo>
                      <a:pt x="32953" y="49655"/>
                      <a:pt x="32020" y="47881"/>
                      <a:pt x="30777" y="47881"/>
                    </a:cubicBezTo>
                    <a:cubicBezTo>
                      <a:pt x="29533" y="47881"/>
                      <a:pt x="28911" y="50246"/>
                      <a:pt x="27979" y="50246"/>
                    </a:cubicBezTo>
                    <a:cubicBezTo>
                      <a:pt x="25181" y="50246"/>
                      <a:pt x="21761" y="48472"/>
                      <a:pt x="22383" y="44926"/>
                    </a:cubicBezTo>
                    <a:cubicBezTo>
                      <a:pt x="20829" y="44926"/>
                      <a:pt x="20829" y="44926"/>
                      <a:pt x="20829" y="44926"/>
                    </a:cubicBezTo>
                    <a:cubicBezTo>
                      <a:pt x="19585" y="46108"/>
                      <a:pt x="18963" y="47881"/>
                      <a:pt x="17720" y="47881"/>
                    </a:cubicBezTo>
                    <a:cubicBezTo>
                      <a:pt x="14922" y="47881"/>
                      <a:pt x="11191" y="44334"/>
                      <a:pt x="10259" y="41970"/>
                    </a:cubicBezTo>
                    <a:cubicBezTo>
                      <a:pt x="11191" y="40788"/>
                      <a:pt x="12124" y="39605"/>
                      <a:pt x="13678" y="39605"/>
                    </a:cubicBezTo>
                    <a:cubicBezTo>
                      <a:pt x="11191" y="39605"/>
                      <a:pt x="8393" y="39014"/>
                      <a:pt x="7461" y="39605"/>
                    </a:cubicBezTo>
                    <a:cubicBezTo>
                      <a:pt x="9015" y="32512"/>
                      <a:pt x="12435" y="33103"/>
                      <a:pt x="15854" y="31330"/>
                    </a:cubicBezTo>
                    <a:cubicBezTo>
                      <a:pt x="14611" y="30738"/>
                      <a:pt x="14300" y="30738"/>
                      <a:pt x="13056" y="30738"/>
                    </a:cubicBezTo>
                    <a:cubicBezTo>
                      <a:pt x="10259" y="30738"/>
                      <a:pt x="10259" y="35467"/>
                      <a:pt x="7772" y="35467"/>
                    </a:cubicBezTo>
                    <a:cubicBezTo>
                      <a:pt x="6839" y="35467"/>
                      <a:pt x="5595" y="33694"/>
                      <a:pt x="5284" y="33103"/>
                    </a:cubicBezTo>
                    <a:cubicBezTo>
                      <a:pt x="6528" y="30738"/>
                      <a:pt x="7461" y="30147"/>
                      <a:pt x="9015" y="28965"/>
                    </a:cubicBezTo>
                    <a:cubicBezTo>
                      <a:pt x="4974" y="28965"/>
                      <a:pt x="4974" y="28965"/>
                      <a:pt x="4974" y="28965"/>
                    </a:cubicBezTo>
                    <a:cubicBezTo>
                      <a:pt x="4041" y="29556"/>
                      <a:pt x="3419" y="30147"/>
                      <a:pt x="2797" y="30738"/>
                    </a:cubicBezTo>
                    <a:cubicBezTo>
                      <a:pt x="2176" y="30738"/>
                      <a:pt x="621" y="30738"/>
                      <a:pt x="0" y="30738"/>
                    </a:cubicBezTo>
                    <a:cubicBezTo>
                      <a:pt x="621" y="24236"/>
                      <a:pt x="9637" y="21280"/>
                      <a:pt x="13678" y="21280"/>
                    </a:cubicBezTo>
                    <a:cubicBezTo>
                      <a:pt x="15233" y="21280"/>
                      <a:pt x="16165" y="21280"/>
                      <a:pt x="16476" y="21280"/>
                    </a:cubicBezTo>
                    <a:cubicBezTo>
                      <a:pt x="17098" y="21280"/>
                      <a:pt x="17720" y="20098"/>
                      <a:pt x="17720" y="18916"/>
                    </a:cubicBezTo>
                    <a:cubicBezTo>
                      <a:pt x="22072" y="18916"/>
                      <a:pt x="20207" y="13004"/>
                      <a:pt x="23005" y="13004"/>
                    </a:cubicBezTo>
                    <a:cubicBezTo>
                      <a:pt x="25803" y="13004"/>
                      <a:pt x="31088" y="18325"/>
                      <a:pt x="32331" y="18916"/>
                    </a:cubicBezTo>
                    <a:cubicBezTo>
                      <a:pt x="33575" y="13004"/>
                      <a:pt x="35129" y="7093"/>
                      <a:pt x="39170" y="7093"/>
                    </a:cubicBezTo>
                    <a:cubicBezTo>
                      <a:pt x="41658" y="7093"/>
                      <a:pt x="40103" y="9458"/>
                      <a:pt x="41968" y="6502"/>
                    </a:cubicBezTo>
                    <a:cubicBezTo>
                      <a:pt x="42590" y="4137"/>
                      <a:pt x="43834" y="3546"/>
                      <a:pt x="45077" y="3546"/>
                    </a:cubicBezTo>
                    <a:cubicBezTo>
                      <a:pt x="52227" y="3546"/>
                      <a:pt x="53782" y="3546"/>
                      <a:pt x="60932" y="3546"/>
                    </a:cubicBezTo>
                    <a:cubicBezTo>
                      <a:pt x="61243" y="2364"/>
                      <a:pt x="61865" y="1773"/>
                      <a:pt x="62487" y="1773"/>
                    </a:cubicBezTo>
                    <a:cubicBezTo>
                      <a:pt x="64974" y="1773"/>
                      <a:pt x="65595" y="4729"/>
                      <a:pt x="67772" y="4729"/>
                    </a:cubicBezTo>
                    <a:cubicBezTo>
                      <a:pt x="69637" y="4729"/>
                      <a:pt x="70259" y="0"/>
                      <a:pt x="72124" y="0"/>
                    </a:cubicBezTo>
                    <a:cubicBezTo>
                      <a:pt x="74300" y="0"/>
                      <a:pt x="74922" y="1773"/>
                      <a:pt x="76165" y="1773"/>
                    </a:cubicBezTo>
                    <a:cubicBezTo>
                      <a:pt x="77720" y="1773"/>
                      <a:pt x="78652" y="1773"/>
                      <a:pt x="80207" y="1773"/>
                    </a:cubicBezTo>
                    <a:cubicBezTo>
                      <a:pt x="83316" y="1773"/>
                      <a:pt x="95129" y="1182"/>
                      <a:pt x="97927" y="6502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6" name="Shape 376"/>
              <p:cNvSpPr/>
              <p:nvPr/>
            </p:nvSpPr>
            <p:spPr>
              <a:xfrm>
                <a:off x="3170238" y="960437"/>
                <a:ext cx="1006500" cy="76529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40476" y="84104"/>
                    </a:moveTo>
                    <a:cubicBezTo>
                      <a:pt x="41428" y="83478"/>
                      <a:pt x="41428" y="83478"/>
                      <a:pt x="42380" y="83895"/>
                    </a:cubicBezTo>
                    <a:cubicBezTo>
                      <a:pt x="42857" y="81182"/>
                      <a:pt x="43809" y="80347"/>
                      <a:pt x="44444" y="77634"/>
                    </a:cubicBezTo>
                    <a:cubicBezTo>
                      <a:pt x="42222" y="76800"/>
                      <a:pt x="37142" y="76382"/>
                      <a:pt x="36984" y="73669"/>
                    </a:cubicBezTo>
                    <a:cubicBezTo>
                      <a:pt x="37619" y="73460"/>
                      <a:pt x="37460" y="73669"/>
                      <a:pt x="38095" y="73669"/>
                    </a:cubicBezTo>
                    <a:cubicBezTo>
                      <a:pt x="39682" y="73669"/>
                      <a:pt x="40634" y="75130"/>
                      <a:pt x="42380" y="75130"/>
                    </a:cubicBezTo>
                    <a:cubicBezTo>
                      <a:pt x="43015" y="75130"/>
                      <a:pt x="43015" y="74295"/>
                      <a:pt x="43015" y="73669"/>
                    </a:cubicBezTo>
                    <a:cubicBezTo>
                      <a:pt x="40952" y="72834"/>
                      <a:pt x="40317" y="68452"/>
                      <a:pt x="37936" y="68452"/>
                    </a:cubicBezTo>
                    <a:cubicBezTo>
                      <a:pt x="37301" y="68452"/>
                      <a:pt x="37142" y="70121"/>
                      <a:pt x="36190" y="70121"/>
                    </a:cubicBezTo>
                    <a:cubicBezTo>
                      <a:pt x="34920" y="70121"/>
                      <a:pt x="34285" y="69913"/>
                      <a:pt x="34285" y="68452"/>
                    </a:cubicBezTo>
                    <a:cubicBezTo>
                      <a:pt x="34285" y="66365"/>
                      <a:pt x="35873" y="66573"/>
                      <a:pt x="35873" y="64486"/>
                    </a:cubicBezTo>
                    <a:cubicBezTo>
                      <a:pt x="35873" y="63234"/>
                      <a:pt x="34761" y="63026"/>
                      <a:pt x="34126" y="63026"/>
                    </a:cubicBezTo>
                    <a:cubicBezTo>
                      <a:pt x="34126" y="61565"/>
                      <a:pt x="34126" y="61565"/>
                      <a:pt x="34126" y="61565"/>
                    </a:cubicBezTo>
                    <a:cubicBezTo>
                      <a:pt x="32222" y="53634"/>
                      <a:pt x="27301" y="45704"/>
                      <a:pt x="19365" y="45704"/>
                    </a:cubicBezTo>
                    <a:cubicBezTo>
                      <a:pt x="18253" y="45704"/>
                      <a:pt x="17936" y="45704"/>
                      <a:pt x="17301" y="45704"/>
                    </a:cubicBezTo>
                    <a:cubicBezTo>
                      <a:pt x="16349" y="45704"/>
                      <a:pt x="16031" y="46747"/>
                      <a:pt x="15079" y="46747"/>
                    </a:cubicBezTo>
                    <a:cubicBezTo>
                      <a:pt x="14444" y="46747"/>
                      <a:pt x="13809" y="46121"/>
                      <a:pt x="13015" y="46121"/>
                    </a:cubicBezTo>
                    <a:cubicBezTo>
                      <a:pt x="12222" y="46121"/>
                      <a:pt x="11904" y="46330"/>
                      <a:pt x="11587" y="46539"/>
                    </a:cubicBezTo>
                    <a:cubicBezTo>
                      <a:pt x="11746" y="46747"/>
                      <a:pt x="12063" y="47165"/>
                      <a:pt x="12222" y="47165"/>
                    </a:cubicBezTo>
                    <a:cubicBezTo>
                      <a:pt x="11904" y="47791"/>
                      <a:pt x="11904" y="47582"/>
                      <a:pt x="11428" y="47582"/>
                    </a:cubicBezTo>
                    <a:cubicBezTo>
                      <a:pt x="9841" y="47582"/>
                      <a:pt x="7619" y="46747"/>
                      <a:pt x="6825" y="45286"/>
                    </a:cubicBezTo>
                    <a:cubicBezTo>
                      <a:pt x="7460" y="44660"/>
                      <a:pt x="7936" y="44660"/>
                      <a:pt x="8253" y="43826"/>
                    </a:cubicBezTo>
                    <a:cubicBezTo>
                      <a:pt x="7142" y="43200"/>
                      <a:pt x="6190" y="42156"/>
                      <a:pt x="5396" y="42156"/>
                    </a:cubicBezTo>
                    <a:cubicBezTo>
                      <a:pt x="3809" y="42156"/>
                      <a:pt x="4285" y="42991"/>
                      <a:pt x="3015" y="42156"/>
                    </a:cubicBezTo>
                    <a:cubicBezTo>
                      <a:pt x="3015" y="40904"/>
                      <a:pt x="4444" y="40486"/>
                      <a:pt x="5079" y="40486"/>
                    </a:cubicBezTo>
                    <a:cubicBezTo>
                      <a:pt x="5873" y="40486"/>
                      <a:pt x="6349" y="40486"/>
                      <a:pt x="6825" y="40486"/>
                    </a:cubicBezTo>
                    <a:cubicBezTo>
                      <a:pt x="7460" y="40486"/>
                      <a:pt x="7777" y="40278"/>
                      <a:pt x="8095" y="39652"/>
                    </a:cubicBezTo>
                    <a:cubicBezTo>
                      <a:pt x="12063" y="39652"/>
                      <a:pt x="12063" y="39652"/>
                      <a:pt x="12063" y="39652"/>
                    </a:cubicBezTo>
                    <a:cubicBezTo>
                      <a:pt x="12698" y="39026"/>
                      <a:pt x="12698" y="38608"/>
                      <a:pt x="13015" y="37565"/>
                    </a:cubicBezTo>
                    <a:cubicBezTo>
                      <a:pt x="10158" y="37565"/>
                      <a:pt x="10158" y="37565"/>
                      <a:pt x="10158" y="37565"/>
                    </a:cubicBezTo>
                    <a:cubicBezTo>
                      <a:pt x="10000" y="38191"/>
                      <a:pt x="9841" y="38608"/>
                      <a:pt x="9523" y="38608"/>
                    </a:cubicBezTo>
                    <a:cubicBezTo>
                      <a:pt x="8412" y="38608"/>
                      <a:pt x="7936" y="38608"/>
                      <a:pt x="6984" y="38608"/>
                    </a:cubicBezTo>
                    <a:cubicBezTo>
                      <a:pt x="6666" y="38608"/>
                      <a:pt x="0" y="36104"/>
                      <a:pt x="0" y="34643"/>
                    </a:cubicBezTo>
                    <a:cubicBezTo>
                      <a:pt x="0" y="31721"/>
                      <a:pt x="2539" y="32765"/>
                      <a:pt x="3968" y="32139"/>
                    </a:cubicBezTo>
                    <a:cubicBezTo>
                      <a:pt x="5238" y="31513"/>
                      <a:pt x="6031" y="30469"/>
                      <a:pt x="7301" y="30052"/>
                    </a:cubicBezTo>
                    <a:cubicBezTo>
                      <a:pt x="9206" y="29217"/>
                      <a:pt x="11746" y="30469"/>
                      <a:pt x="13333" y="29426"/>
                    </a:cubicBezTo>
                    <a:cubicBezTo>
                      <a:pt x="14444" y="28382"/>
                      <a:pt x="15238" y="26713"/>
                      <a:pt x="15238" y="24417"/>
                    </a:cubicBezTo>
                    <a:cubicBezTo>
                      <a:pt x="13968" y="24208"/>
                      <a:pt x="10000" y="24417"/>
                      <a:pt x="10000" y="22747"/>
                    </a:cubicBezTo>
                    <a:cubicBezTo>
                      <a:pt x="10000" y="21913"/>
                      <a:pt x="10952" y="21286"/>
                      <a:pt x="11428" y="21286"/>
                    </a:cubicBezTo>
                    <a:cubicBezTo>
                      <a:pt x="13809" y="20243"/>
                      <a:pt x="16825" y="17947"/>
                      <a:pt x="18253" y="16278"/>
                    </a:cubicBezTo>
                    <a:cubicBezTo>
                      <a:pt x="18888" y="16695"/>
                      <a:pt x="19365" y="16904"/>
                      <a:pt x="20158" y="16904"/>
                    </a:cubicBezTo>
                    <a:cubicBezTo>
                      <a:pt x="22539" y="16904"/>
                      <a:pt x="20634" y="12730"/>
                      <a:pt x="22857" y="12313"/>
                    </a:cubicBezTo>
                    <a:cubicBezTo>
                      <a:pt x="25714" y="11895"/>
                      <a:pt x="26825" y="10852"/>
                      <a:pt x="29365" y="10852"/>
                    </a:cubicBezTo>
                    <a:cubicBezTo>
                      <a:pt x="31428" y="10226"/>
                      <a:pt x="32698" y="8765"/>
                      <a:pt x="34603" y="8765"/>
                    </a:cubicBezTo>
                    <a:cubicBezTo>
                      <a:pt x="35873" y="8765"/>
                      <a:pt x="36349" y="11686"/>
                      <a:pt x="37619" y="11686"/>
                    </a:cubicBezTo>
                    <a:cubicBezTo>
                      <a:pt x="37619" y="10852"/>
                      <a:pt x="37301" y="10434"/>
                      <a:pt x="37301" y="9808"/>
                    </a:cubicBezTo>
                    <a:cubicBezTo>
                      <a:pt x="37936" y="8765"/>
                      <a:pt x="37936" y="8765"/>
                      <a:pt x="37936" y="8765"/>
                    </a:cubicBezTo>
                    <a:cubicBezTo>
                      <a:pt x="38730" y="10643"/>
                      <a:pt x="40000" y="10434"/>
                      <a:pt x="41269" y="11060"/>
                    </a:cubicBezTo>
                    <a:cubicBezTo>
                      <a:pt x="41587" y="11060"/>
                      <a:pt x="42380" y="11060"/>
                      <a:pt x="42380" y="11060"/>
                    </a:cubicBezTo>
                    <a:cubicBezTo>
                      <a:pt x="42222" y="10434"/>
                      <a:pt x="41746" y="9808"/>
                      <a:pt x="41746" y="9182"/>
                    </a:cubicBezTo>
                    <a:cubicBezTo>
                      <a:pt x="41746" y="7930"/>
                      <a:pt x="42857" y="7930"/>
                      <a:pt x="43492" y="7930"/>
                    </a:cubicBezTo>
                    <a:cubicBezTo>
                      <a:pt x="46507" y="7930"/>
                      <a:pt x="48095" y="10017"/>
                      <a:pt x="49841" y="11060"/>
                    </a:cubicBezTo>
                    <a:cubicBezTo>
                      <a:pt x="53015" y="11060"/>
                      <a:pt x="53015" y="11060"/>
                      <a:pt x="53015" y="11060"/>
                    </a:cubicBezTo>
                    <a:cubicBezTo>
                      <a:pt x="51904" y="10434"/>
                      <a:pt x="49047" y="9182"/>
                      <a:pt x="49047" y="7513"/>
                    </a:cubicBezTo>
                    <a:cubicBezTo>
                      <a:pt x="49047" y="6052"/>
                      <a:pt x="51111" y="6469"/>
                      <a:pt x="51746" y="6260"/>
                    </a:cubicBezTo>
                    <a:cubicBezTo>
                      <a:pt x="51269" y="5634"/>
                      <a:pt x="50793" y="5634"/>
                      <a:pt x="50476" y="5008"/>
                    </a:cubicBezTo>
                    <a:cubicBezTo>
                      <a:pt x="52380" y="3756"/>
                      <a:pt x="54126" y="3130"/>
                      <a:pt x="56349" y="3130"/>
                    </a:cubicBezTo>
                    <a:cubicBezTo>
                      <a:pt x="58095" y="3130"/>
                      <a:pt x="59206" y="3130"/>
                      <a:pt x="60634" y="3756"/>
                    </a:cubicBezTo>
                    <a:cubicBezTo>
                      <a:pt x="62063" y="3756"/>
                      <a:pt x="62063" y="3756"/>
                      <a:pt x="62063" y="3756"/>
                    </a:cubicBezTo>
                    <a:cubicBezTo>
                      <a:pt x="62063" y="2713"/>
                      <a:pt x="62063" y="2713"/>
                      <a:pt x="62063" y="2713"/>
                    </a:cubicBezTo>
                    <a:cubicBezTo>
                      <a:pt x="63174" y="2504"/>
                      <a:pt x="63809" y="2713"/>
                      <a:pt x="64920" y="2713"/>
                    </a:cubicBezTo>
                    <a:cubicBezTo>
                      <a:pt x="68253" y="2713"/>
                      <a:pt x="70952" y="0"/>
                      <a:pt x="74603" y="0"/>
                    </a:cubicBezTo>
                    <a:cubicBezTo>
                      <a:pt x="78571" y="0"/>
                      <a:pt x="81269" y="0"/>
                      <a:pt x="84761" y="0"/>
                    </a:cubicBezTo>
                    <a:cubicBezTo>
                      <a:pt x="88888" y="0"/>
                      <a:pt x="91904" y="3547"/>
                      <a:pt x="95238" y="5426"/>
                    </a:cubicBezTo>
                    <a:cubicBezTo>
                      <a:pt x="97142" y="6469"/>
                      <a:pt x="99523" y="5843"/>
                      <a:pt x="101269" y="6260"/>
                    </a:cubicBezTo>
                    <a:cubicBezTo>
                      <a:pt x="100952" y="9600"/>
                      <a:pt x="96190" y="9182"/>
                      <a:pt x="94285" y="10017"/>
                    </a:cubicBezTo>
                    <a:cubicBezTo>
                      <a:pt x="78888" y="11060"/>
                      <a:pt x="78888" y="11060"/>
                      <a:pt x="78888" y="11060"/>
                    </a:cubicBezTo>
                    <a:cubicBezTo>
                      <a:pt x="80158" y="12313"/>
                      <a:pt x="91904" y="10434"/>
                      <a:pt x="93174" y="11060"/>
                    </a:cubicBezTo>
                    <a:cubicBezTo>
                      <a:pt x="93015" y="11895"/>
                      <a:pt x="90000" y="15652"/>
                      <a:pt x="90476" y="15652"/>
                    </a:cubicBezTo>
                    <a:cubicBezTo>
                      <a:pt x="92222" y="15652"/>
                      <a:pt x="96349" y="10434"/>
                      <a:pt x="98730" y="10434"/>
                    </a:cubicBezTo>
                    <a:cubicBezTo>
                      <a:pt x="100000" y="10434"/>
                      <a:pt x="100476" y="11895"/>
                      <a:pt x="100476" y="13356"/>
                    </a:cubicBezTo>
                    <a:cubicBezTo>
                      <a:pt x="100476" y="13982"/>
                      <a:pt x="96031" y="20243"/>
                      <a:pt x="95714" y="21286"/>
                    </a:cubicBezTo>
                    <a:cubicBezTo>
                      <a:pt x="97619" y="20660"/>
                      <a:pt x="101111" y="14608"/>
                      <a:pt x="102222" y="13356"/>
                    </a:cubicBezTo>
                    <a:cubicBezTo>
                      <a:pt x="103968" y="13356"/>
                      <a:pt x="106984" y="13356"/>
                      <a:pt x="106984" y="13356"/>
                    </a:cubicBezTo>
                    <a:cubicBezTo>
                      <a:pt x="106984" y="13356"/>
                      <a:pt x="108253" y="13773"/>
                      <a:pt x="108571" y="13773"/>
                    </a:cubicBezTo>
                    <a:cubicBezTo>
                      <a:pt x="109841" y="13147"/>
                      <a:pt x="110000" y="12521"/>
                      <a:pt x="111111" y="11895"/>
                    </a:cubicBezTo>
                    <a:cubicBezTo>
                      <a:pt x="114444" y="11895"/>
                      <a:pt x="114444" y="11895"/>
                      <a:pt x="114444" y="11895"/>
                    </a:cubicBezTo>
                    <a:cubicBezTo>
                      <a:pt x="114761" y="10852"/>
                      <a:pt x="115238" y="10643"/>
                      <a:pt x="115873" y="10643"/>
                    </a:cubicBezTo>
                    <a:cubicBezTo>
                      <a:pt x="116825" y="10643"/>
                      <a:pt x="120000" y="12730"/>
                      <a:pt x="120000" y="13982"/>
                    </a:cubicBezTo>
                    <a:cubicBezTo>
                      <a:pt x="120000" y="15026"/>
                      <a:pt x="118730" y="15860"/>
                      <a:pt x="118253" y="16069"/>
                    </a:cubicBezTo>
                    <a:cubicBezTo>
                      <a:pt x="116031" y="17113"/>
                      <a:pt x="114603" y="19617"/>
                      <a:pt x="111428" y="19617"/>
                    </a:cubicBezTo>
                    <a:cubicBezTo>
                      <a:pt x="112222" y="20243"/>
                      <a:pt x="112380" y="20243"/>
                      <a:pt x="112857" y="19617"/>
                    </a:cubicBezTo>
                    <a:cubicBezTo>
                      <a:pt x="112857" y="22330"/>
                      <a:pt x="110952" y="22330"/>
                      <a:pt x="109682" y="22747"/>
                    </a:cubicBezTo>
                    <a:cubicBezTo>
                      <a:pt x="110158" y="24000"/>
                      <a:pt x="109682" y="22956"/>
                      <a:pt x="109682" y="23791"/>
                    </a:cubicBezTo>
                    <a:cubicBezTo>
                      <a:pt x="109682" y="25252"/>
                      <a:pt x="107936" y="25669"/>
                      <a:pt x="106507" y="26086"/>
                    </a:cubicBezTo>
                    <a:cubicBezTo>
                      <a:pt x="106666" y="27130"/>
                      <a:pt x="106507" y="27130"/>
                      <a:pt x="106507" y="27547"/>
                    </a:cubicBezTo>
                    <a:cubicBezTo>
                      <a:pt x="106507" y="29426"/>
                      <a:pt x="105079" y="30052"/>
                      <a:pt x="103809" y="31304"/>
                    </a:cubicBezTo>
                    <a:cubicBezTo>
                      <a:pt x="102857" y="32139"/>
                      <a:pt x="103015" y="34434"/>
                      <a:pt x="102539" y="35269"/>
                    </a:cubicBezTo>
                    <a:cubicBezTo>
                      <a:pt x="103333" y="35895"/>
                      <a:pt x="103968" y="35269"/>
                      <a:pt x="104603" y="35269"/>
                    </a:cubicBezTo>
                    <a:cubicBezTo>
                      <a:pt x="105873" y="35269"/>
                      <a:pt x="106825" y="36313"/>
                      <a:pt x="107460" y="37147"/>
                    </a:cubicBezTo>
                    <a:cubicBezTo>
                      <a:pt x="107142" y="37356"/>
                      <a:pt x="106666" y="37565"/>
                      <a:pt x="106190" y="37565"/>
                    </a:cubicBezTo>
                    <a:cubicBezTo>
                      <a:pt x="106507" y="39026"/>
                      <a:pt x="109206" y="38608"/>
                      <a:pt x="109206" y="40904"/>
                    </a:cubicBezTo>
                    <a:cubicBezTo>
                      <a:pt x="109206" y="42991"/>
                      <a:pt x="105555" y="42156"/>
                      <a:pt x="104285" y="42156"/>
                    </a:cubicBezTo>
                    <a:cubicBezTo>
                      <a:pt x="103492" y="42156"/>
                      <a:pt x="102857" y="42991"/>
                      <a:pt x="102857" y="43617"/>
                    </a:cubicBezTo>
                    <a:cubicBezTo>
                      <a:pt x="102857" y="45286"/>
                      <a:pt x="104126" y="45286"/>
                      <a:pt x="105238" y="45286"/>
                    </a:cubicBezTo>
                    <a:cubicBezTo>
                      <a:pt x="105238" y="47165"/>
                      <a:pt x="106190" y="47791"/>
                      <a:pt x="106190" y="49252"/>
                    </a:cubicBezTo>
                    <a:cubicBezTo>
                      <a:pt x="106190" y="49878"/>
                      <a:pt x="105873" y="50713"/>
                      <a:pt x="106190" y="51130"/>
                    </a:cubicBezTo>
                    <a:cubicBezTo>
                      <a:pt x="105079" y="51130"/>
                      <a:pt x="103968" y="51130"/>
                      <a:pt x="103968" y="52382"/>
                    </a:cubicBezTo>
                    <a:cubicBezTo>
                      <a:pt x="103968" y="53843"/>
                      <a:pt x="105873" y="53843"/>
                      <a:pt x="106825" y="54260"/>
                    </a:cubicBezTo>
                    <a:cubicBezTo>
                      <a:pt x="106349" y="55721"/>
                      <a:pt x="104920" y="56556"/>
                      <a:pt x="103650" y="56765"/>
                    </a:cubicBezTo>
                    <a:cubicBezTo>
                      <a:pt x="103650" y="57391"/>
                      <a:pt x="103968" y="57808"/>
                      <a:pt x="104285" y="58017"/>
                    </a:cubicBezTo>
                    <a:cubicBezTo>
                      <a:pt x="103809" y="60939"/>
                      <a:pt x="101111" y="59686"/>
                      <a:pt x="100476" y="61565"/>
                    </a:cubicBezTo>
                    <a:cubicBezTo>
                      <a:pt x="99682" y="60939"/>
                      <a:pt x="98888" y="60521"/>
                      <a:pt x="98412" y="59478"/>
                    </a:cubicBezTo>
                    <a:cubicBezTo>
                      <a:pt x="97301" y="59478"/>
                      <a:pt x="97301" y="59478"/>
                      <a:pt x="97301" y="59478"/>
                    </a:cubicBezTo>
                    <a:cubicBezTo>
                      <a:pt x="98095" y="61982"/>
                      <a:pt x="101111" y="61147"/>
                      <a:pt x="101111" y="63652"/>
                    </a:cubicBezTo>
                    <a:cubicBezTo>
                      <a:pt x="101111" y="64695"/>
                      <a:pt x="100952" y="66156"/>
                      <a:pt x="100158" y="66156"/>
                    </a:cubicBezTo>
                    <a:cubicBezTo>
                      <a:pt x="98888" y="66156"/>
                      <a:pt x="96666" y="63860"/>
                      <a:pt x="96349" y="61982"/>
                    </a:cubicBezTo>
                    <a:cubicBezTo>
                      <a:pt x="95714" y="62191"/>
                      <a:pt x="95555" y="61982"/>
                      <a:pt x="95396" y="61982"/>
                    </a:cubicBezTo>
                    <a:cubicBezTo>
                      <a:pt x="95396" y="63443"/>
                      <a:pt x="95396" y="63443"/>
                      <a:pt x="95396" y="63443"/>
                    </a:cubicBezTo>
                    <a:cubicBezTo>
                      <a:pt x="97936" y="66782"/>
                      <a:pt x="102380" y="68243"/>
                      <a:pt x="102380" y="73460"/>
                    </a:cubicBezTo>
                    <a:cubicBezTo>
                      <a:pt x="102380" y="74504"/>
                      <a:pt x="101269" y="74713"/>
                      <a:pt x="100476" y="74713"/>
                    </a:cubicBezTo>
                    <a:cubicBezTo>
                      <a:pt x="97142" y="74713"/>
                      <a:pt x="97936" y="70121"/>
                      <a:pt x="95079" y="70121"/>
                    </a:cubicBezTo>
                    <a:cubicBezTo>
                      <a:pt x="94603" y="70121"/>
                      <a:pt x="94285" y="70330"/>
                      <a:pt x="93968" y="70121"/>
                    </a:cubicBezTo>
                    <a:cubicBezTo>
                      <a:pt x="93968" y="71373"/>
                      <a:pt x="94603" y="71582"/>
                      <a:pt x="94603" y="72417"/>
                    </a:cubicBezTo>
                    <a:cubicBezTo>
                      <a:pt x="94603" y="73252"/>
                      <a:pt x="93492" y="73460"/>
                      <a:pt x="93174" y="73460"/>
                    </a:cubicBezTo>
                    <a:cubicBezTo>
                      <a:pt x="93174" y="76382"/>
                      <a:pt x="99365" y="75965"/>
                      <a:pt x="100793" y="76591"/>
                    </a:cubicBezTo>
                    <a:cubicBezTo>
                      <a:pt x="99841" y="77634"/>
                      <a:pt x="99047" y="77843"/>
                      <a:pt x="97777" y="78260"/>
                    </a:cubicBezTo>
                    <a:cubicBezTo>
                      <a:pt x="95555" y="79304"/>
                      <a:pt x="94761" y="82017"/>
                      <a:pt x="92698" y="82852"/>
                    </a:cubicBezTo>
                    <a:cubicBezTo>
                      <a:pt x="90317" y="83895"/>
                      <a:pt x="88253" y="83478"/>
                      <a:pt x="85555" y="85147"/>
                    </a:cubicBezTo>
                    <a:cubicBezTo>
                      <a:pt x="82222" y="85147"/>
                      <a:pt x="82222" y="85147"/>
                      <a:pt x="82222" y="85147"/>
                    </a:cubicBezTo>
                    <a:cubicBezTo>
                      <a:pt x="81587" y="85565"/>
                      <a:pt x="80952" y="85982"/>
                      <a:pt x="80952" y="86608"/>
                    </a:cubicBezTo>
                    <a:cubicBezTo>
                      <a:pt x="79047" y="88278"/>
                      <a:pt x="79047" y="88278"/>
                      <a:pt x="79047" y="88278"/>
                    </a:cubicBezTo>
                    <a:cubicBezTo>
                      <a:pt x="77777" y="89739"/>
                      <a:pt x="77777" y="91408"/>
                      <a:pt x="76666" y="92869"/>
                    </a:cubicBezTo>
                    <a:cubicBezTo>
                      <a:pt x="75238" y="94747"/>
                      <a:pt x="72857" y="94330"/>
                      <a:pt x="71428" y="95582"/>
                    </a:cubicBezTo>
                    <a:cubicBezTo>
                      <a:pt x="70317" y="95582"/>
                      <a:pt x="70317" y="95582"/>
                      <a:pt x="70317" y="95582"/>
                    </a:cubicBezTo>
                    <a:cubicBezTo>
                      <a:pt x="70317" y="93704"/>
                      <a:pt x="70317" y="93704"/>
                      <a:pt x="70317" y="93704"/>
                    </a:cubicBezTo>
                    <a:cubicBezTo>
                      <a:pt x="69365" y="94330"/>
                      <a:pt x="69523" y="95373"/>
                      <a:pt x="69047" y="96000"/>
                    </a:cubicBezTo>
                    <a:cubicBezTo>
                      <a:pt x="67460" y="98086"/>
                      <a:pt x="63650" y="97252"/>
                      <a:pt x="63650" y="100173"/>
                    </a:cubicBezTo>
                    <a:cubicBezTo>
                      <a:pt x="63650" y="100591"/>
                      <a:pt x="63809" y="100800"/>
                      <a:pt x="63809" y="101217"/>
                    </a:cubicBezTo>
                    <a:cubicBezTo>
                      <a:pt x="63650" y="101426"/>
                      <a:pt x="63333" y="101843"/>
                      <a:pt x="63333" y="102260"/>
                    </a:cubicBezTo>
                    <a:cubicBezTo>
                      <a:pt x="63333" y="102886"/>
                      <a:pt x="64285" y="103304"/>
                      <a:pt x="64285" y="104347"/>
                    </a:cubicBezTo>
                    <a:cubicBezTo>
                      <a:pt x="64285" y="107478"/>
                      <a:pt x="60952" y="106434"/>
                      <a:pt x="60952" y="109147"/>
                    </a:cubicBezTo>
                    <a:cubicBezTo>
                      <a:pt x="60952" y="110817"/>
                      <a:pt x="60793" y="113321"/>
                      <a:pt x="60952" y="114156"/>
                    </a:cubicBezTo>
                    <a:cubicBezTo>
                      <a:pt x="59365" y="115200"/>
                      <a:pt x="60158" y="120000"/>
                      <a:pt x="58253" y="120000"/>
                    </a:cubicBezTo>
                    <a:cubicBezTo>
                      <a:pt x="57777" y="120000"/>
                      <a:pt x="57619" y="119582"/>
                      <a:pt x="57460" y="119165"/>
                    </a:cubicBezTo>
                    <a:cubicBezTo>
                      <a:pt x="56507" y="119165"/>
                      <a:pt x="56507" y="119791"/>
                      <a:pt x="56031" y="119791"/>
                    </a:cubicBezTo>
                    <a:cubicBezTo>
                      <a:pt x="54285" y="119791"/>
                      <a:pt x="54444" y="115617"/>
                      <a:pt x="52698" y="115617"/>
                    </a:cubicBezTo>
                    <a:cubicBezTo>
                      <a:pt x="51746" y="115617"/>
                      <a:pt x="50634" y="116660"/>
                      <a:pt x="49682" y="116869"/>
                    </a:cubicBezTo>
                    <a:cubicBezTo>
                      <a:pt x="49206" y="114782"/>
                      <a:pt x="48571" y="115408"/>
                      <a:pt x="47460" y="114156"/>
                    </a:cubicBezTo>
                    <a:cubicBezTo>
                      <a:pt x="46984" y="113947"/>
                      <a:pt x="47142" y="112486"/>
                      <a:pt x="46984" y="112486"/>
                    </a:cubicBezTo>
                    <a:cubicBezTo>
                      <a:pt x="45555" y="110817"/>
                      <a:pt x="42857" y="106852"/>
                      <a:pt x="42857" y="104139"/>
                    </a:cubicBezTo>
                    <a:cubicBezTo>
                      <a:pt x="42857" y="102886"/>
                      <a:pt x="43492" y="103095"/>
                      <a:pt x="43968" y="102260"/>
                    </a:cubicBezTo>
                    <a:cubicBezTo>
                      <a:pt x="42857" y="100591"/>
                      <a:pt x="42539" y="102886"/>
                      <a:pt x="41269" y="102052"/>
                    </a:cubicBezTo>
                    <a:cubicBezTo>
                      <a:pt x="41111" y="101634"/>
                      <a:pt x="40793" y="99965"/>
                      <a:pt x="40634" y="99130"/>
                    </a:cubicBezTo>
                    <a:cubicBezTo>
                      <a:pt x="40158" y="97252"/>
                      <a:pt x="38253" y="96208"/>
                      <a:pt x="38253" y="93704"/>
                    </a:cubicBezTo>
                    <a:cubicBezTo>
                      <a:pt x="38253" y="92869"/>
                      <a:pt x="38730" y="92452"/>
                      <a:pt x="39047" y="91408"/>
                    </a:cubicBezTo>
                    <a:cubicBezTo>
                      <a:pt x="38571" y="91200"/>
                      <a:pt x="38095" y="90991"/>
                      <a:pt x="37619" y="91408"/>
                    </a:cubicBezTo>
                    <a:cubicBezTo>
                      <a:pt x="37619" y="89321"/>
                      <a:pt x="37619" y="89321"/>
                      <a:pt x="37619" y="89321"/>
                    </a:cubicBezTo>
                    <a:cubicBezTo>
                      <a:pt x="38571" y="87652"/>
                      <a:pt x="39047" y="85773"/>
                      <a:pt x="40476" y="84313"/>
                    </a:cubicBezTo>
                    <a:lnTo>
                      <a:pt x="40476" y="84104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7" name="Shape 377"/>
              <p:cNvSpPr/>
              <p:nvPr/>
            </p:nvSpPr>
            <p:spPr>
              <a:xfrm>
                <a:off x="3470275" y="1443037"/>
                <a:ext cx="47700" cy="318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30000" y="120000"/>
                    </a:moveTo>
                    <a:cubicBezTo>
                      <a:pt x="16666" y="120000"/>
                      <a:pt x="0" y="70000"/>
                      <a:pt x="0" y="45000"/>
                    </a:cubicBezTo>
                    <a:cubicBezTo>
                      <a:pt x="0" y="10000"/>
                      <a:pt x="20000" y="0"/>
                      <a:pt x="33333" y="0"/>
                    </a:cubicBezTo>
                    <a:cubicBezTo>
                      <a:pt x="70000" y="0"/>
                      <a:pt x="83333" y="60000"/>
                      <a:pt x="120000" y="80000"/>
                    </a:cubicBezTo>
                    <a:cubicBezTo>
                      <a:pt x="116666" y="115000"/>
                      <a:pt x="86666" y="120000"/>
                      <a:pt x="63333" y="120000"/>
                    </a:cubicBezTo>
                    <a:lnTo>
                      <a:pt x="30000" y="120000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8" name="Shape 378"/>
              <p:cNvSpPr/>
              <p:nvPr/>
            </p:nvSpPr>
            <p:spPr>
              <a:xfrm>
                <a:off x="4070350" y="1277937"/>
                <a:ext cx="27000" cy="159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36000" y="120000"/>
                    </a:moveTo>
                    <a:cubicBezTo>
                      <a:pt x="12000" y="120000"/>
                      <a:pt x="0" y="80000"/>
                      <a:pt x="0" y="50000"/>
                    </a:cubicBezTo>
                    <a:cubicBezTo>
                      <a:pt x="0" y="30000"/>
                      <a:pt x="18000" y="10000"/>
                      <a:pt x="24000" y="0"/>
                    </a:cubicBezTo>
                    <a:cubicBezTo>
                      <a:pt x="72000" y="0"/>
                      <a:pt x="72000" y="0"/>
                      <a:pt x="72000" y="0"/>
                    </a:cubicBezTo>
                    <a:cubicBezTo>
                      <a:pt x="72000" y="30000"/>
                      <a:pt x="72000" y="40000"/>
                      <a:pt x="72000" y="50000"/>
                    </a:cubicBezTo>
                    <a:cubicBezTo>
                      <a:pt x="120000" y="50000"/>
                      <a:pt x="120000" y="50000"/>
                      <a:pt x="120000" y="50000"/>
                    </a:cubicBezTo>
                    <a:cubicBezTo>
                      <a:pt x="102000" y="70000"/>
                      <a:pt x="60000" y="120000"/>
                      <a:pt x="36000" y="12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9" name="Shape 379"/>
              <p:cNvSpPr/>
              <p:nvPr/>
            </p:nvSpPr>
            <p:spPr>
              <a:xfrm>
                <a:off x="3397250" y="1928813"/>
                <a:ext cx="109500" cy="1065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853" y="100500"/>
                    </a:moveTo>
                    <a:cubicBezTo>
                      <a:pt x="2926" y="100500"/>
                      <a:pt x="0" y="96000"/>
                      <a:pt x="0" y="93000"/>
                    </a:cubicBezTo>
                    <a:cubicBezTo>
                      <a:pt x="0" y="91500"/>
                      <a:pt x="11707" y="82500"/>
                      <a:pt x="11707" y="81000"/>
                    </a:cubicBezTo>
                    <a:cubicBezTo>
                      <a:pt x="11707" y="76500"/>
                      <a:pt x="11707" y="76500"/>
                      <a:pt x="11707" y="76500"/>
                    </a:cubicBezTo>
                    <a:cubicBezTo>
                      <a:pt x="8780" y="76500"/>
                      <a:pt x="7317" y="76500"/>
                      <a:pt x="5853" y="73500"/>
                    </a:cubicBezTo>
                    <a:cubicBezTo>
                      <a:pt x="24878" y="64500"/>
                      <a:pt x="30731" y="34500"/>
                      <a:pt x="40975" y="19500"/>
                    </a:cubicBezTo>
                    <a:cubicBezTo>
                      <a:pt x="46829" y="10500"/>
                      <a:pt x="49756" y="0"/>
                      <a:pt x="60000" y="0"/>
                    </a:cubicBezTo>
                    <a:cubicBezTo>
                      <a:pt x="62926" y="0"/>
                      <a:pt x="64390" y="4500"/>
                      <a:pt x="64390" y="6000"/>
                    </a:cubicBezTo>
                    <a:cubicBezTo>
                      <a:pt x="64390" y="21000"/>
                      <a:pt x="51219" y="28500"/>
                      <a:pt x="46829" y="40500"/>
                    </a:cubicBezTo>
                    <a:cubicBezTo>
                      <a:pt x="46829" y="46500"/>
                      <a:pt x="46829" y="46500"/>
                      <a:pt x="46829" y="46500"/>
                    </a:cubicBezTo>
                    <a:cubicBezTo>
                      <a:pt x="52682" y="45000"/>
                      <a:pt x="52682" y="40500"/>
                      <a:pt x="57073" y="40500"/>
                    </a:cubicBezTo>
                    <a:cubicBezTo>
                      <a:pt x="61463" y="40500"/>
                      <a:pt x="64390" y="42000"/>
                      <a:pt x="67317" y="43500"/>
                    </a:cubicBezTo>
                    <a:cubicBezTo>
                      <a:pt x="64390" y="48000"/>
                      <a:pt x="64390" y="48000"/>
                      <a:pt x="64390" y="48000"/>
                    </a:cubicBezTo>
                    <a:cubicBezTo>
                      <a:pt x="64390" y="54000"/>
                      <a:pt x="64390" y="54000"/>
                      <a:pt x="64390" y="54000"/>
                    </a:cubicBezTo>
                    <a:cubicBezTo>
                      <a:pt x="76097" y="54000"/>
                      <a:pt x="76097" y="54000"/>
                      <a:pt x="76097" y="54000"/>
                    </a:cubicBezTo>
                    <a:cubicBezTo>
                      <a:pt x="76097" y="54000"/>
                      <a:pt x="76097" y="57000"/>
                      <a:pt x="76097" y="57000"/>
                    </a:cubicBezTo>
                    <a:cubicBezTo>
                      <a:pt x="83414" y="54000"/>
                      <a:pt x="83414" y="54000"/>
                      <a:pt x="83414" y="54000"/>
                    </a:cubicBezTo>
                    <a:cubicBezTo>
                      <a:pt x="90731" y="55500"/>
                      <a:pt x="99512" y="55500"/>
                      <a:pt x="102439" y="54000"/>
                    </a:cubicBezTo>
                    <a:cubicBezTo>
                      <a:pt x="102439" y="60000"/>
                      <a:pt x="100975" y="66000"/>
                      <a:pt x="100975" y="76500"/>
                    </a:cubicBezTo>
                    <a:cubicBezTo>
                      <a:pt x="102439" y="75000"/>
                      <a:pt x="106829" y="73500"/>
                      <a:pt x="108292" y="73500"/>
                    </a:cubicBezTo>
                    <a:cubicBezTo>
                      <a:pt x="108292" y="79500"/>
                      <a:pt x="102439" y="81000"/>
                      <a:pt x="102439" y="84000"/>
                    </a:cubicBezTo>
                    <a:cubicBezTo>
                      <a:pt x="102439" y="87000"/>
                      <a:pt x="106829" y="90000"/>
                      <a:pt x="106829" y="94500"/>
                    </a:cubicBezTo>
                    <a:cubicBezTo>
                      <a:pt x="112682" y="94500"/>
                      <a:pt x="111219" y="93000"/>
                      <a:pt x="115609" y="90000"/>
                    </a:cubicBezTo>
                    <a:cubicBezTo>
                      <a:pt x="115609" y="99000"/>
                      <a:pt x="120000" y="97500"/>
                      <a:pt x="120000" y="105000"/>
                    </a:cubicBezTo>
                    <a:cubicBezTo>
                      <a:pt x="120000" y="112500"/>
                      <a:pt x="115609" y="120000"/>
                      <a:pt x="109756" y="120000"/>
                    </a:cubicBezTo>
                    <a:cubicBezTo>
                      <a:pt x="105365" y="120000"/>
                      <a:pt x="103902" y="115500"/>
                      <a:pt x="103902" y="112500"/>
                    </a:cubicBezTo>
                    <a:cubicBezTo>
                      <a:pt x="100975" y="112500"/>
                      <a:pt x="100975" y="111000"/>
                      <a:pt x="98048" y="111000"/>
                    </a:cubicBezTo>
                    <a:cubicBezTo>
                      <a:pt x="93658" y="111000"/>
                      <a:pt x="96585" y="99000"/>
                      <a:pt x="92195" y="93000"/>
                    </a:cubicBezTo>
                    <a:cubicBezTo>
                      <a:pt x="86341" y="100500"/>
                      <a:pt x="80487" y="111000"/>
                      <a:pt x="73170" y="111000"/>
                    </a:cubicBezTo>
                    <a:cubicBezTo>
                      <a:pt x="71707" y="111000"/>
                      <a:pt x="68780" y="112500"/>
                      <a:pt x="68780" y="111000"/>
                    </a:cubicBezTo>
                    <a:cubicBezTo>
                      <a:pt x="68780" y="105000"/>
                      <a:pt x="74634" y="105000"/>
                      <a:pt x="76097" y="100500"/>
                    </a:cubicBezTo>
                    <a:cubicBezTo>
                      <a:pt x="70243" y="100500"/>
                      <a:pt x="61463" y="105000"/>
                      <a:pt x="58536" y="97500"/>
                    </a:cubicBezTo>
                    <a:cubicBezTo>
                      <a:pt x="54146" y="99000"/>
                      <a:pt x="49756" y="100500"/>
                      <a:pt x="45365" y="100500"/>
                    </a:cubicBezTo>
                    <a:cubicBezTo>
                      <a:pt x="36585" y="100500"/>
                      <a:pt x="33658" y="96000"/>
                      <a:pt x="26341" y="96000"/>
                    </a:cubicBezTo>
                    <a:cubicBezTo>
                      <a:pt x="16097" y="96000"/>
                      <a:pt x="13170" y="100500"/>
                      <a:pt x="5853" y="1005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0" name="Shape 380"/>
              <p:cNvSpPr/>
              <p:nvPr/>
            </p:nvSpPr>
            <p:spPr>
              <a:xfrm>
                <a:off x="2427288" y="2314575"/>
                <a:ext cx="671400" cy="4509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047" y="32307"/>
                    </a:moveTo>
                    <a:cubicBezTo>
                      <a:pt x="59285" y="33372"/>
                      <a:pt x="59523" y="34082"/>
                      <a:pt x="59523" y="34792"/>
                    </a:cubicBezTo>
                    <a:cubicBezTo>
                      <a:pt x="59523" y="37633"/>
                      <a:pt x="58809" y="38698"/>
                      <a:pt x="58571" y="41183"/>
                    </a:cubicBezTo>
                    <a:cubicBezTo>
                      <a:pt x="58571" y="50059"/>
                      <a:pt x="58571" y="50059"/>
                      <a:pt x="58571" y="50059"/>
                    </a:cubicBezTo>
                    <a:cubicBezTo>
                      <a:pt x="58333" y="51124"/>
                      <a:pt x="59047" y="52544"/>
                      <a:pt x="59285" y="53254"/>
                    </a:cubicBezTo>
                    <a:cubicBezTo>
                      <a:pt x="59761" y="54674"/>
                      <a:pt x="59285" y="55384"/>
                      <a:pt x="59761" y="56804"/>
                    </a:cubicBezTo>
                    <a:cubicBezTo>
                      <a:pt x="60000" y="58224"/>
                      <a:pt x="61428" y="60355"/>
                      <a:pt x="62142" y="61420"/>
                    </a:cubicBezTo>
                    <a:cubicBezTo>
                      <a:pt x="64047" y="64260"/>
                      <a:pt x="64047" y="66745"/>
                      <a:pt x="66904" y="68165"/>
                    </a:cubicBezTo>
                    <a:cubicBezTo>
                      <a:pt x="67857" y="68520"/>
                      <a:pt x="67857" y="69940"/>
                      <a:pt x="68571" y="69940"/>
                    </a:cubicBezTo>
                    <a:cubicBezTo>
                      <a:pt x="70714" y="69940"/>
                      <a:pt x="72380" y="67810"/>
                      <a:pt x="74285" y="67810"/>
                    </a:cubicBezTo>
                    <a:cubicBezTo>
                      <a:pt x="75476" y="67810"/>
                      <a:pt x="75952" y="68875"/>
                      <a:pt x="76428" y="68875"/>
                    </a:cubicBezTo>
                    <a:cubicBezTo>
                      <a:pt x="77142" y="68875"/>
                      <a:pt x="77857" y="66745"/>
                      <a:pt x="77857" y="66390"/>
                    </a:cubicBezTo>
                    <a:cubicBezTo>
                      <a:pt x="78333" y="64260"/>
                      <a:pt x="80000" y="62485"/>
                      <a:pt x="80000" y="60000"/>
                    </a:cubicBezTo>
                    <a:cubicBezTo>
                      <a:pt x="80000" y="55384"/>
                      <a:pt x="83571" y="53964"/>
                      <a:pt x="86428" y="53964"/>
                    </a:cubicBezTo>
                    <a:cubicBezTo>
                      <a:pt x="87380" y="53964"/>
                      <a:pt x="88095" y="53964"/>
                      <a:pt x="88571" y="54319"/>
                    </a:cubicBezTo>
                    <a:cubicBezTo>
                      <a:pt x="88809" y="54674"/>
                      <a:pt x="90238" y="54674"/>
                      <a:pt x="90952" y="54674"/>
                    </a:cubicBezTo>
                    <a:cubicBezTo>
                      <a:pt x="90952" y="55029"/>
                      <a:pt x="90952" y="55739"/>
                      <a:pt x="90952" y="56094"/>
                    </a:cubicBezTo>
                    <a:cubicBezTo>
                      <a:pt x="90952" y="58224"/>
                      <a:pt x="89047" y="61065"/>
                      <a:pt x="89047" y="63905"/>
                    </a:cubicBezTo>
                    <a:cubicBezTo>
                      <a:pt x="89047" y="66745"/>
                      <a:pt x="88571" y="67810"/>
                      <a:pt x="87857" y="69230"/>
                    </a:cubicBezTo>
                    <a:cubicBezTo>
                      <a:pt x="87857" y="68875"/>
                      <a:pt x="87857" y="68520"/>
                      <a:pt x="87857" y="68165"/>
                    </a:cubicBezTo>
                    <a:cubicBezTo>
                      <a:pt x="87619" y="68165"/>
                      <a:pt x="87380" y="68165"/>
                      <a:pt x="86904" y="68165"/>
                    </a:cubicBezTo>
                    <a:cubicBezTo>
                      <a:pt x="86904" y="69940"/>
                      <a:pt x="86904" y="73491"/>
                      <a:pt x="86904" y="75621"/>
                    </a:cubicBezTo>
                    <a:cubicBezTo>
                      <a:pt x="86904" y="77041"/>
                      <a:pt x="85714" y="77751"/>
                      <a:pt x="85000" y="78816"/>
                    </a:cubicBezTo>
                    <a:cubicBezTo>
                      <a:pt x="85000" y="79171"/>
                      <a:pt x="85000" y="79171"/>
                      <a:pt x="85000" y="79526"/>
                    </a:cubicBezTo>
                    <a:cubicBezTo>
                      <a:pt x="85000" y="80591"/>
                      <a:pt x="85714" y="81301"/>
                      <a:pt x="86428" y="81301"/>
                    </a:cubicBezTo>
                    <a:cubicBezTo>
                      <a:pt x="89761" y="81301"/>
                      <a:pt x="92619" y="80236"/>
                      <a:pt x="96428" y="80236"/>
                    </a:cubicBezTo>
                    <a:cubicBezTo>
                      <a:pt x="98809" y="80236"/>
                      <a:pt x="99523" y="83076"/>
                      <a:pt x="101428" y="83786"/>
                    </a:cubicBezTo>
                    <a:cubicBezTo>
                      <a:pt x="101428" y="84497"/>
                      <a:pt x="101428" y="85207"/>
                      <a:pt x="101428" y="85917"/>
                    </a:cubicBezTo>
                    <a:cubicBezTo>
                      <a:pt x="101428" y="87337"/>
                      <a:pt x="101190" y="91242"/>
                      <a:pt x="100714" y="93017"/>
                    </a:cubicBezTo>
                    <a:cubicBezTo>
                      <a:pt x="100714" y="96568"/>
                      <a:pt x="100714" y="99763"/>
                      <a:pt x="100714" y="102603"/>
                    </a:cubicBezTo>
                    <a:cubicBezTo>
                      <a:pt x="100714" y="105798"/>
                      <a:pt x="102857" y="107218"/>
                      <a:pt x="104523" y="108639"/>
                    </a:cubicBezTo>
                    <a:cubicBezTo>
                      <a:pt x="105714" y="109349"/>
                      <a:pt x="105714" y="112189"/>
                      <a:pt x="107380" y="112189"/>
                    </a:cubicBezTo>
                    <a:cubicBezTo>
                      <a:pt x="110238" y="112189"/>
                      <a:pt x="111666" y="108994"/>
                      <a:pt x="114047" y="108994"/>
                    </a:cubicBezTo>
                    <a:cubicBezTo>
                      <a:pt x="116904" y="108994"/>
                      <a:pt x="118333" y="112189"/>
                      <a:pt x="120000" y="114319"/>
                    </a:cubicBezTo>
                    <a:cubicBezTo>
                      <a:pt x="119761" y="114674"/>
                      <a:pt x="117619" y="118224"/>
                      <a:pt x="117380" y="117869"/>
                    </a:cubicBezTo>
                    <a:cubicBezTo>
                      <a:pt x="117142" y="117514"/>
                      <a:pt x="116190" y="117159"/>
                      <a:pt x="116190" y="116804"/>
                    </a:cubicBezTo>
                    <a:cubicBezTo>
                      <a:pt x="116190" y="116094"/>
                      <a:pt x="116666" y="115739"/>
                      <a:pt x="116904" y="115029"/>
                    </a:cubicBezTo>
                    <a:cubicBezTo>
                      <a:pt x="115714" y="114319"/>
                      <a:pt x="115238" y="112189"/>
                      <a:pt x="114285" y="112189"/>
                    </a:cubicBezTo>
                    <a:cubicBezTo>
                      <a:pt x="113333" y="112189"/>
                      <a:pt x="110476" y="115384"/>
                      <a:pt x="110476" y="116449"/>
                    </a:cubicBezTo>
                    <a:cubicBezTo>
                      <a:pt x="110476" y="117159"/>
                      <a:pt x="111190" y="117514"/>
                      <a:pt x="111428" y="117869"/>
                    </a:cubicBezTo>
                    <a:cubicBezTo>
                      <a:pt x="111190" y="119289"/>
                      <a:pt x="110714" y="120000"/>
                      <a:pt x="109761" y="120000"/>
                    </a:cubicBezTo>
                    <a:cubicBezTo>
                      <a:pt x="108095" y="120000"/>
                      <a:pt x="107142" y="117159"/>
                      <a:pt x="106190" y="115739"/>
                    </a:cubicBezTo>
                    <a:cubicBezTo>
                      <a:pt x="105476" y="114674"/>
                      <a:pt x="103809" y="115739"/>
                      <a:pt x="103095" y="115739"/>
                    </a:cubicBezTo>
                    <a:cubicBezTo>
                      <a:pt x="102857" y="115739"/>
                      <a:pt x="102619" y="115029"/>
                      <a:pt x="102619" y="114674"/>
                    </a:cubicBezTo>
                    <a:cubicBezTo>
                      <a:pt x="100952" y="114319"/>
                      <a:pt x="100952" y="112899"/>
                      <a:pt x="100714" y="111479"/>
                    </a:cubicBezTo>
                    <a:cubicBezTo>
                      <a:pt x="100238" y="110414"/>
                      <a:pt x="96666" y="107218"/>
                      <a:pt x="96666" y="107218"/>
                    </a:cubicBezTo>
                    <a:cubicBezTo>
                      <a:pt x="96428" y="107928"/>
                      <a:pt x="96428" y="108284"/>
                      <a:pt x="96666" y="108639"/>
                    </a:cubicBezTo>
                    <a:cubicBezTo>
                      <a:pt x="95714" y="108639"/>
                      <a:pt x="95714" y="108639"/>
                      <a:pt x="95714" y="108639"/>
                    </a:cubicBezTo>
                    <a:cubicBezTo>
                      <a:pt x="94047" y="107218"/>
                      <a:pt x="95000" y="105088"/>
                      <a:pt x="94523" y="102603"/>
                    </a:cubicBezTo>
                    <a:cubicBezTo>
                      <a:pt x="94285" y="101183"/>
                      <a:pt x="93809" y="100828"/>
                      <a:pt x="93095" y="99763"/>
                    </a:cubicBezTo>
                    <a:cubicBezTo>
                      <a:pt x="91428" y="97278"/>
                      <a:pt x="89761" y="95857"/>
                      <a:pt x="89047" y="92307"/>
                    </a:cubicBezTo>
                    <a:cubicBezTo>
                      <a:pt x="88809" y="92307"/>
                      <a:pt x="88571" y="92307"/>
                      <a:pt x="88571" y="92307"/>
                    </a:cubicBezTo>
                    <a:cubicBezTo>
                      <a:pt x="87619" y="92307"/>
                      <a:pt x="87142" y="93017"/>
                      <a:pt x="86428" y="93017"/>
                    </a:cubicBezTo>
                    <a:cubicBezTo>
                      <a:pt x="84523" y="93017"/>
                      <a:pt x="83333" y="91242"/>
                      <a:pt x="82142" y="90532"/>
                    </a:cubicBezTo>
                    <a:cubicBezTo>
                      <a:pt x="80000" y="89112"/>
                      <a:pt x="78571" y="89822"/>
                      <a:pt x="76428" y="88047"/>
                    </a:cubicBezTo>
                    <a:cubicBezTo>
                      <a:pt x="73333" y="85917"/>
                      <a:pt x="72857" y="82366"/>
                      <a:pt x="70000" y="80236"/>
                    </a:cubicBezTo>
                    <a:cubicBezTo>
                      <a:pt x="69285" y="80236"/>
                      <a:pt x="69285" y="80236"/>
                      <a:pt x="69285" y="80236"/>
                    </a:cubicBezTo>
                    <a:cubicBezTo>
                      <a:pt x="68571" y="79526"/>
                      <a:pt x="67857" y="78816"/>
                      <a:pt x="67142" y="78816"/>
                    </a:cubicBezTo>
                    <a:cubicBezTo>
                      <a:pt x="65238" y="78816"/>
                      <a:pt x="64761" y="82011"/>
                      <a:pt x="63095" y="82011"/>
                    </a:cubicBezTo>
                    <a:cubicBezTo>
                      <a:pt x="62142" y="82011"/>
                      <a:pt x="61428" y="80946"/>
                      <a:pt x="60952" y="80591"/>
                    </a:cubicBezTo>
                    <a:cubicBezTo>
                      <a:pt x="60000" y="79881"/>
                      <a:pt x="59285" y="80236"/>
                      <a:pt x="58571" y="80236"/>
                    </a:cubicBezTo>
                    <a:cubicBezTo>
                      <a:pt x="57380" y="80236"/>
                      <a:pt x="53809" y="76686"/>
                      <a:pt x="52619" y="75976"/>
                    </a:cubicBezTo>
                    <a:cubicBezTo>
                      <a:pt x="51428" y="74911"/>
                      <a:pt x="50714" y="75976"/>
                      <a:pt x="49523" y="75621"/>
                    </a:cubicBezTo>
                    <a:cubicBezTo>
                      <a:pt x="48095" y="74911"/>
                      <a:pt x="47857" y="73136"/>
                      <a:pt x="46428" y="72071"/>
                    </a:cubicBezTo>
                    <a:cubicBezTo>
                      <a:pt x="45000" y="71005"/>
                      <a:pt x="44285" y="71360"/>
                      <a:pt x="42857" y="70295"/>
                    </a:cubicBezTo>
                    <a:cubicBezTo>
                      <a:pt x="42142" y="69940"/>
                      <a:pt x="42142" y="69585"/>
                      <a:pt x="41666" y="69230"/>
                    </a:cubicBezTo>
                    <a:cubicBezTo>
                      <a:pt x="40476" y="67455"/>
                      <a:pt x="37142" y="66390"/>
                      <a:pt x="36904" y="64260"/>
                    </a:cubicBezTo>
                    <a:cubicBezTo>
                      <a:pt x="35952" y="64260"/>
                      <a:pt x="35238" y="62485"/>
                      <a:pt x="35238" y="61065"/>
                    </a:cubicBezTo>
                    <a:cubicBezTo>
                      <a:pt x="35238" y="59289"/>
                      <a:pt x="36428" y="58579"/>
                      <a:pt x="36428" y="56804"/>
                    </a:cubicBezTo>
                    <a:cubicBezTo>
                      <a:pt x="36428" y="54674"/>
                      <a:pt x="35476" y="54319"/>
                      <a:pt x="35238" y="53254"/>
                    </a:cubicBezTo>
                    <a:cubicBezTo>
                      <a:pt x="34047" y="47573"/>
                      <a:pt x="30476" y="42958"/>
                      <a:pt x="28095" y="39408"/>
                    </a:cubicBezTo>
                    <a:cubicBezTo>
                      <a:pt x="27142" y="37988"/>
                      <a:pt x="25476" y="37278"/>
                      <a:pt x="24285" y="35857"/>
                    </a:cubicBezTo>
                    <a:cubicBezTo>
                      <a:pt x="23571" y="34437"/>
                      <a:pt x="24285" y="33017"/>
                      <a:pt x="23809" y="31242"/>
                    </a:cubicBezTo>
                    <a:cubicBezTo>
                      <a:pt x="22857" y="28402"/>
                      <a:pt x="19523" y="28047"/>
                      <a:pt x="19523" y="24142"/>
                    </a:cubicBezTo>
                    <a:cubicBezTo>
                      <a:pt x="18571" y="24142"/>
                      <a:pt x="18809" y="23786"/>
                      <a:pt x="18333" y="24142"/>
                    </a:cubicBezTo>
                    <a:cubicBezTo>
                      <a:pt x="17142" y="22366"/>
                      <a:pt x="15952" y="20591"/>
                      <a:pt x="14761" y="18816"/>
                    </a:cubicBezTo>
                    <a:cubicBezTo>
                      <a:pt x="13809" y="17396"/>
                      <a:pt x="14285" y="14911"/>
                      <a:pt x="13333" y="13491"/>
                    </a:cubicBezTo>
                    <a:cubicBezTo>
                      <a:pt x="12380" y="12071"/>
                      <a:pt x="12619" y="8520"/>
                      <a:pt x="11666" y="7810"/>
                    </a:cubicBezTo>
                    <a:cubicBezTo>
                      <a:pt x="10000" y="6745"/>
                      <a:pt x="8333" y="6745"/>
                      <a:pt x="6904" y="4615"/>
                    </a:cubicBezTo>
                    <a:cubicBezTo>
                      <a:pt x="6428" y="5325"/>
                      <a:pt x="6666" y="6390"/>
                      <a:pt x="6666" y="6745"/>
                    </a:cubicBezTo>
                    <a:cubicBezTo>
                      <a:pt x="6666" y="9940"/>
                      <a:pt x="7619" y="12071"/>
                      <a:pt x="8571" y="14556"/>
                    </a:cubicBezTo>
                    <a:cubicBezTo>
                      <a:pt x="9285" y="17041"/>
                      <a:pt x="10714" y="17041"/>
                      <a:pt x="11666" y="18816"/>
                    </a:cubicBezTo>
                    <a:cubicBezTo>
                      <a:pt x="13095" y="20946"/>
                      <a:pt x="13333" y="22366"/>
                      <a:pt x="13809" y="25207"/>
                    </a:cubicBezTo>
                    <a:cubicBezTo>
                      <a:pt x="14523" y="28757"/>
                      <a:pt x="16666" y="30532"/>
                      <a:pt x="17380" y="33727"/>
                    </a:cubicBezTo>
                    <a:cubicBezTo>
                      <a:pt x="18333" y="37633"/>
                      <a:pt x="19047" y="41538"/>
                      <a:pt x="20714" y="43313"/>
                    </a:cubicBezTo>
                    <a:cubicBezTo>
                      <a:pt x="21666" y="42248"/>
                      <a:pt x="22857" y="44733"/>
                      <a:pt x="22857" y="46153"/>
                    </a:cubicBezTo>
                    <a:cubicBezTo>
                      <a:pt x="22857" y="46863"/>
                      <a:pt x="22619" y="48284"/>
                      <a:pt x="22142" y="48284"/>
                    </a:cubicBezTo>
                    <a:cubicBezTo>
                      <a:pt x="21904" y="48284"/>
                      <a:pt x="20476" y="45798"/>
                      <a:pt x="20476" y="45088"/>
                    </a:cubicBezTo>
                    <a:cubicBezTo>
                      <a:pt x="18571" y="45088"/>
                      <a:pt x="17619" y="41538"/>
                      <a:pt x="16428" y="40118"/>
                    </a:cubicBezTo>
                    <a:cubicBezTo>
                      <a:pt x="15714" y="39763"/>
                      <a:pt x="15714" y="39763"/>
                      <a:pt x="15476" y="38698"/>
                    </a:cubicBezTo>
                    <a:cubicBezTo>
                      <a:pt x="15476" y="34792"/>
                      <a:pt x="15476" y="34792"/>
                      <a:pt x="15476" y="34792"/>
                    </a:cubicBezTo>
                    <a:cubicBezTo>
                      <a:pt x="14285" y="33017"/>
                      <a:pt x="13333" y="31242"/>
                      <a:pt x="12380" y="29822"/>
                    </a:cubicBezTo>
                    <a:cubicBezTo>
                      <a:pt x="10952" y="27692"/>
                      <a:pt x="8571" y="28047"/>
                      <a:pt x="7380" y="25562"/>
                    </a:cubicBezTo>
                    <a:cubicBezTo>
                      <a:pt x="8095" y="25562"/>
                      <a:pt x="10476" y="26272"/>
                      <a:pt x="9523" y="24497"/>
                    </a:cubicBezTo>
                    <a:cubicBezTo>
                      <a:pt x="8095" y="20946"/>
                      <a:pt x="6190" y="17751"/>
                      <a:pt x="4523" y="15976"/>
                    </a:cubicBezTo>
                    <a:cubicBezTo>
                      <a:pt x="3333" y="14556"/>
                      <a:pt x="3333" y="10295"/>
                      <a:pt x="2619" y="8520"/>
                    </a:cubicBezTo>
                    <a:cubicBezTo>
                      <a:pt x="1666" y="5680"/>
                      <a:pt x="714" y="4615"/>
                      <a:pt x="0" y="10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904" y="0"/>
                      <a:pt x="6904" y="0"/>
                      <a:pt x="6904" y="0"/>
                    </a:cubicBezTo>
                    <a:cubicBezTo>
                      <a:pt x="18095" y="5680"/>
                      <a:pt x="18095" y="5680"/>
                      <a:pt x="18095" y="5680"/>
                    </a:cubicBezTo>
                    <a:cubicBezTo>
                      <a:pt x="26904" y="5680"/>
                      <a:pt x="26904" y="5680"/>
                      <a:pt x="26904" y="5680"/>
                    </a:cubicBezTo>
                    <a:cubicBezTo>
                      <a:pt x="26904" y="3550"/>
                      <a:pt x="26904" y="3550"/>
                      <a:pt x="26904" y="3550"/>
                    </a:cubicBezTo>
                    <a:cubicBezTo>
                      <a:pt x="28809" y="3550"/>
                      <a:pt x="28809" y="3550"/>
                      <a:pt x="28809" y="3550"/>
                    </a:cubicBezTo>
                    <a:cubicBezTo>
                      <a:pt x="32380" y="4970"/>
                      <a:pt x="34523" y="5680"/>
                      <a:pt x="36190" y="10295"/>
                    </a:cubicBezTo>
                    <a:cubicBezTo>
                      <a:pt x="37142" y="12426"/>
                      <a:pt x="38809" y="17751"/>
                      <a:pt x="40952" y="17751"/>
                    </a:cubicBezTo>
                    <a:cubicBezTo>
                      <a:pt x="43095" y="17751"/>
                      <a:pt x="42380" y="13491"/>
                      <a:pt x="44761" y="13491"/>
                    </a:cubicBezTo>
                    <a:cubicBezTo>
                      <a:pt x="50952" y="13491"/>
                      <a:pt x="50714" y="24852"/>
                      <a:pt x="54047" y="29822"/>
                    </a:cubicBezTo>
                    <a:cubicBezTo>
                      <a:pt x="55000" y="30887"/>
                      <a:pt x="57619" y="31952"/>
                      <a:pt x="59285" y="31952"/>
                    </a:cubicBezTo>
                    <a:cubicBezTo>
                      <a:pt x="59285" y="31597"/>
                      <a:pt x="58809" y="30887"/>
                      <a:pt x="58809" y="30532"/>
                    </a:cubicBezTo>
                    <a:cubicBezTo>
                      <a:pt x="58809" y="30532"/>
                      <a:pt x="58809" y="30532"/>
                      <a:pt x="58809" y="30532"/>
                    </a:cubicBezTo>
                    <a:lnTo>
                      <a:pt x="59047" y="32307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1" name="Shape 381"/>
              <p:cNvSpPr/>
              <p:nvPr/>
            </p:nvSpPr>
            <p:spPr>
              <a:xfrm>
                <a:off x="3016250" y="1895475"/>
                <a:ext cx="20700" cy="96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0"/>
                    </a:moveTo>
                    <a:cubicBezTo>
                      <a:pt x="56000" y="0"/>
                      <a:pt x="120000" y="15000"/>
                      <a:pt x="120000" y="105000"/>
                    </a:cubicBezTo>
                    <a:cubicBezTo>
                      <a:pt x="120000" y="120000"/>
                      <a:pt x="104000" y="105000"/>
                      <a:pt x="96000" y="105000"/>
                    </a:cubicBezTo>
                    <a:cubicBezTo>
                      <a:pt x="64000" y="105000"/>
                      <a:pt x="16000" y="75000"/>
                      <a:pt x="0" y="45000"/>
                    </a:cubicBezTo>
                    <a:cubicBezTo>
                      <a:pt x="0" y="30000"/>
                      <a:pt x="0" y="15000"/>
                      <a:pt x="0" y="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2" name="Shape 382"/>
              <p:cNvSpPr/>
              <p:nvPr/>
            </p:nvSpPr>
            <p:spPr>
              <a:xfrm>
                <a:off x="2239963" y="1951038"/>
                <a:ext cx="79500" cy="50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6315"/>
                    </a:moveTo>
                    <a:cubicBezTo>
                      <a:pt x="4067" y="3157"/>
                      <a:pt x="8135" y="0"/>
                      <a:pt x="12203" y="0"/>
                    </a:cubicBezTo>
                    <a:cubicBezTo>
                      <a:pt x="22372" y="0"/>
                      <a:pt x="30508" y="15789"/>
                      <a:pt x="36610" y="18947"/>
                    </a:cubicBezTo>
                    <a:cubicBezTo>
                      <a:pt x="75254" y="37894"/>
                      <a:pt x="97627" y="72631"/>
                      <a:pt x="120000" y="107368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17966" y="120000"/>
                      <a:pt x="113898" y="120000"/>
                      <a:pt x="111864" y="120000"/>
                    </a:cubicBezTo>
                    <a:cubicBezTo>
                      <a:pt x="91525" y="120000"/>
                      <a:pt x="58983" y="82105"/>
                      <a:pt x="44745" y="69473"/>
                    </a:cubicBezTo>
                    <a:cubicBezTo>
                      <a:pt x="46779" y="60000"/>
                      <a:pt x="50847" y="60000"/>
                      <a:pt x="54915" y="53684"/>
                    </a:cubicBezTo>
                    <a:cubicBezTo>
                      <a:pt x="36610" y="53684"/>
                      <a:pt x="12203" y="41052"/>
                      <a:pt x="8135" y="25263"/>
                    </a:cubicBezTo>
                    <a:cubicBezTo>
                      <a:pt x="12203" y="22105"/>
                      <a:pt x="16271" y="15789"/>
                      <a:pt x="16271" y="12631"/>
                    </a:cubicBezTo>
                    <a:cubicBezTo>
                      <a:pt x="12203" y="9473"/>
                      <a:pt x="4067" y="6315"/>
                      <a:pt x="4067" y="6315"/>
                    </a:cubicBezTo>
                    <a:lnTo>
                      <a:pt x="0" y="6315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3" name="Shape 383"/>
              <p:cNvSpPr/>
              <p:nvPr/>
            </p:nvSpPr>
            <p:spPr>
              <a:xfrm>
                <a:off x="2162175" y="1876425"/>
                <a:ext cx="28500" cy="396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28571" y="48000"/>
                    </a:moveTo>
                    <a:cubicBezTo>
                      <a:pt x="17142" y="48000"/>
                      <a:pt x="11428" y="24000"/>
                      <a:pt x="0" y="160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857" y="0"/>
                      <a:pt x="34285" y="12000"/>
                      <a:pt x="57142" y="12000"/>
                    </a:cubicBezTo>
                    <a:cubicBezTo>
                      <a:pt x="57142" y="16000"/>
                      <a:pt x="28571" y="32000"/>
                      <a:pt x="40000" y="32000"/>
                    </a:cubicBezTo>
                    <a:cubicBezTo>
                      <a:pt x="57142" y="32000"/>
                      <a:pt x="68571" y="20000"/>
                      <a:pt x="74285" y="12000"/>
                    </a:cubicBezTo>
                    <a:cubicBezTo>
                      <a:pt x="80000" y="20000"/>
                      <a:pt x="74285" y="32000"/>
                      <a:pt x="74285" y="48000"/>
                    </a:cubicBezTo>
                    <a:cubicBezTo>
                      <a:pt x="74285" y="60000"/>
                      <a:pt x="85714" y="60000"/>
                      <a:pt x="85714" y="72000"/>
                    </a:cubicBezTo>
                    <a:cubicBezTo>
                      <a:pt x="85714" y="76000"/>
                      <a:pt x="74285" y="80000"/>
                      <a:pt x="74285" y="88000"/>
                    </a:cubicBezTo>
                    <a:cubicBezTo>
                      <a:pt x="74285" y="96000"/>
                      <a:pt x="120000" y="120000"/>
                      <a:pt x="97142" y="120000"/>
                    </a:cubicBezTo>
                    <a:cubicBezTo>
                      <a:pt x="74285" y="120000"/>
                      <a:pt x="57142" y="104000"/>
                      <a:pt x="57142" y="88000"/>
                    </a:cubicBezTo>
                    <a:cubicBezTo>
                      <a:pt x="57142" y="76000"/>
                      <a:pt x="68571" y="72000"/>
                      <a:pt x="68571" y="68000"/>
                    </a:cubicBezTo>
                    <a:cubicBezTo>
                      <a:pt x="51428" y="64000"/>
                      <a:pt x="45714" y="48000"/>
                      <a:pt x="28571" y="48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4" name="Shape 384"/>
              <p:cNvSpPr/>
              <p:nvPr/>
            </p:nvSpPr>
            <p:spPr>
              <a:xfrm>
                <a:off x="1803400" y="1787525"/>
                <a:ext cx="34800" cy="23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3333" y="0"/>
                    </a:moveTo>
                    <a:cubicBezTo>
                      <a:pt x="111111" y="0"/>
                      <a:pt x="111111" y="0"/>
                      <a:pt x="120000" y="0"/>
                    </a:cubicBezTo>
                    <a:cubicBezTo>
                      <a:pt x="120000" y="40000"/>
                      <a:pt x="120000" y="40000"/>
                      <a:pt x="120000" y="40000"/>
                    </a:cubicBezTo>
                    <a:cubicBezTo>
                      <a:pt x="84444" y="66666"/>
                      <a:pt x="71111" y="86666"/>
                      <a:pt x="44444" y="120000"/>
                    </a:cubicBezTo>
                    <a:cubicBezTo>
                      <a:pt x="26666" y="100000"/>
                      <a:pt x="13333" y="100000"/>
                      <a:pt x="0" y="80000"/>
                    </a:cubicBezTo>
                    <a:cubicBezTo>
                      <a:pt x="0" y="46666"/>
                      <a:pt x="0" y="46666"/>
                      <a:pt x="0" y="46666"/>
                    </a:cubicBezTo>
                    <a:cubicBezTo>
                      <a:pt x="35555" y="33333"/>
                      <a:pt x="62222" y="0"/>
                      <a:pt x="93333" y="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5" name="Shape 385"/>
              <p:cNvSpPr/>
              <p:nvPr/>
            </p:nvSpPr>
            <p:spPr>
              <a:xfrm>
                <a:off x="3311525" y="1963738"/>
                <a:ext cx="42900" cy="222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7500" y="120000"/>
                    </a:moveTo>
                    <a:cubicBezTo>
                      <a:pt x="108750" y="120000"/>
                      <a:pt x="112500" y="112941"/>
                      <a:pt x="120000" y="98823"/>
                    </a:cubicBezTo>
                    <a:cubicBezTo>
                      <a:pt x="82500" y="63529"/>
                      <a:pt x="52500" y="0"/>
                      <a:pt x="0" y="21176"/>
                    </a:cubicBezTo>
                    <a:cubicBezTo>
                      <a:pt x="22500" y="49411"/>
                      <a:pt x="67500" y="120000"/>
                      <a:pt x="97500" y="12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6" name="Shape 386"/>
              <p:cNvSpPr/>
              <p:nvPr/>
            </p:nvSpPr>
            <p:spPr>
              <a:xfrm>
                <a:off x="3314700" y="2030413"/>
                <a:ext cx="31800" cy="20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000" y="0"/>
                    </a:moveTo>
                    <a:cubicBezTo>
                      <a:pt x="20000" y="32000"/>
                      <a:pt x="35000" y="48000"/>
                      <a:pt x="55000" y="56000"/>
                    </a:cubicBezTo>
                    <a:cubicBezTo>
                      <a:pt x="120000" y="56000"/>
                      <a:pt x="120000" y="56000"/>
                      <a:pt x="120000" y="56000"/>
                    </a:cubicBezTo>
                    <a:cubicBezTo>
                      <a:pt x="120000" y="64000"/>
                      <a:pt x="120000" y="72000"/>
                      <a:pt x="120000" y="80000"/>
                    </a:cubicBezTo>
                    <a:cubicBezTo>
                      <a:pt x="120000" y="96000"/>
                      <a:pt x="100000" y="120000"/>
                      <a:pt x="95000" y="120000"/>
                    </a:cubicBezTo>
                    <a:cubicBezTo>
                      <a:pt x="80000" y="120000"/>
                      <a:pt x="0" y="48000"/>
                      <a:pt x="0" y="24000"/>
                    </a:cubicBezTo>
                    <a:cubicBezTo>
                      <a:pt x="0" y="16000"/>
                      <a:pt x="0" y="0"/>
                      <a:pt x="5000" y="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7" name="Shape 387"/>
              <p:cNvSpPr/>
              <p:nvPr/>
            </p:nvSpPr>
            <p:spPr>
              <a:xfrm>
                <a:off x="3362325" y="2030413"/>
                <a:ext cx="22200" cy="270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72000"/>
                    </a:moveTo>
                    <a:cubicBezTo>
                      <a:pt x="120000" y="72000"/>
                      <a:pt x="120000" y="84000"/>
                      <a:pt x="120000" y="90000"/>
                    </a:cubicBezTo>
                    <a:cubicBezTo>
                      <a:pt x="120000" y="108000"/>
                      <a:pt x="84705" y="120000"/>
                      <a:pt x="49411" y="120000"/>
                    </a:cubicBezTo>
                    <a:cubicBezTo>
                      <a:pt x="21176" y="120000"/>
                      <a:pt x="0" y="108000"/>
                      <a:pt x="0" y="90000"/>
                    </a:cubicBezTo>
                    <a:cubicBezTo>
                      <a:pt x="0" y="78000"/>
                      <a:pt x="42352" y="12000"/>
                      <a:pt x="70588" y="0"/>
                    </a:cubicBezTo>
                    <a:cubicBezTo>
                      <a:pt x="77647" y="12000"/>
                      <a:pt x="98823" y="18000"/>
                      <a:pt x="98823" y="30000"/>
                    </a:cubicBezTo>
                    <a:cubicBezTo>
                      <a:pt x="98823" y="54000"/>
                      <a:pt x="49411" y="72000"/>
                      <a:pt x="120000" y="72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8" name="Shape 388"/>
              <p:cNvSpPr/>
              <p:nvPr/>
            </p:nvSpPr>
            <p:spPr>
              <a:xfrm>
                <a:off x="1593850" y="1724025"/>
                <a:ext cx="27000" cy="126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36000" y="53333"/>
                    </a:moveTo>
                    <a:cubicBezTo>
                      <a:pt x="48000" y="0"/>
                      <a:pt x="60000" y="13333"/>
                      <a:pt x="78000" y="13333"/>
                    </a:cubicBezTo>
                    <a:cubicBezTo>
                      <a:pt x="108000" y="13333"/>
                      <a:pt x="114000" y="53333"/>
                      <a:pt x="120000" y="120000"/>
                    </a:cubicBezTo>
                    <a:cubicBezTo>
                      <a:pt x="30000" y="120000"/>
                      <a:pt x="30000" y="120000"/>
                      <a:pt x="30000" y="120000"/>
                    </a:cubicBezTo>
                    <a:cubicBezTo>
                      <a:pt x="18000" y="93333"/>
                      <a:pt x="6000" y="80000"/>
                      <a:pt x="0" y="53333"/>
                    </a:cubicBezTo>
                    <a:lnTo>
                      <a:pt x="36000" y="53333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89" name="Shape 389"/>
            <p:cNvGrpSpPr/>
            <p:nvPr/>
          </p:nvGrpSpPr>
          <p:grpSpPr>
            <a:xfrm>
              <a:off x="4328410" y="1274575"/>
              <a:ext cx="491506" cy="826468"/>
              <a:chOff x="4219575" y="1089025"/>
              <a:chExt cx="687325" cy="1155738"/>
            </a:xfrm>
          </p:grpSpPr>
          <p:sp>
            <p:nvSpPr>
              <p:cNvPr id="390" name="Shape 390"/>
              <p:cNvSpPr/>
              <p:nvPr/>
            </p:nvSpPr>
            <p:spPr>
              <a:xfrm>
                <a:off x="4568825" y="1816100"/>
                <a:ext cx="27000" cy="396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8000" y="108000"/>
                    </a:moveTo>
                    <a:cubicBezTo>
                      <a:pt x="36000" y="104000"/>
                      <a:pt x="54000" y="92000"/>
                      <a:pt x="54000" y="84000"/>
                    </a:cubicBezTo>
                    <a:cubicBezTo>
                      <a:pt x="30000" y="80000"/>
                      <a:pt x="0" y="64000"/>
                      <a:pt x="0" y="56000"/>
                    </a:cubicBezTo>
                    <a:cubicBezTo>
                      <a:pt x="0" y="48000"/>
                      <a:pt x="30000" y="0"/>
                      <a:pt x="54000" y="0"/>
                    </a:cubicBezTo>
                    <a:cubicBezTo>
                      <a:pt x="102000" y="0"/>
                      <a:pt x="108000" y="16000"/>
                      <a:pt x="120000" y="48000"/>
                    </a:cubicBezTo>
                    <a:cubicBezTo>
                      <a:pt x="72000" y="56000"/>
                      <a:pt x="96000" y="120000"/>
                      <a:pt x="36000" y="120000"/>
                    </a:cubicBezTo>
                    <a:cubicBezTo>
                      <a:pt x="18000" y="120000"/>
                      <a:pt x="6000" y="108000"/>
                      <a:pt x="0" y="108000"/>
                    </a:cubicBezTo>
                    <a:cubicBezTo>
                      <a:pt x="6000" y="104000"/>
                      <a:pt x="12000" y="100000"/>
                      <a:pt x="12000" y="100000"/>
                    </a:cubicBezTo>
                    <a:lnTo>
                      <a:pt x="18000" y="108000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391" name="Shape 391"/>
              <p:cNvGrpSpPr/>
              <p:nvPr/>
            </p:nvGrpSpPr>
            <p:grpSpPr>
              <a:xfrm>
                <a:off x="4219575" y="1089025"/>
                <a:ext cx="687325" cy="1155738"/>
                <a:chOff x="4219575" y="1089025"/>
                <a:chExt cx="687325" cy="1155738"/>
              </a:xfrm>
            </p:grpSpPr>
            <p:sp>
              <p:nvSpPr>
                <p:cNvPr id="392" name="Shape 392"/>
                <p:cNvSpPr/>
                <p:nvPr/>
              </p:nvSpPr>
              <p:spPr>
                <a:xfrm>
                  <a:off x="4230687" y="1782763"/>
                  <a:ext cx="646200" cy="462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7773" y="74697"/>
                      </a:moveTo>
                      <a:cubicBezTo>
                        <a:pt x="117278" y="77118"/>
                        <a:pt x="117525" y="75734"/>
                        <a:pt x="117030" y="76772"/>
                      </a:cubicBezTo>
                      <a:cubicBezTo>
                        <a:pt x="117030" y="80576"/>
                        <a:pt x="117030" y="80576"/>
                        <a:pt x="117030" y="80576"/>
                      </a:cubicBezTo>
                      <a:cubicBezTo>
                        <a:pt x="116041" y="82305"/>
                        <a:pt x="114061" y="85072"/>
                        <a:pt x="114061" y="87492"/>
                      </a:cubicBezTo>
                      <a:cubicBezTo>
                        <a:pt x="114061" y="90259"/>
                        <a:pt x="117030" y="92680"/>
                        <a:pt x="117773" y="94063"/>
                      </a:cubicBezTo>
                      <a:cubicBezTo>
                        <a:pt x="117278" y="94409"/>
                        <a:pt x="116783" y="94409"/>
                        <a:pt x="116288" y="94409"/>
                      </a:cubicBezTo>
                      <a:cubicBezTo>
                        <a:pt x="115298" y="95100"/>
                        <a:pt x="114556" y="94409"/>
                        <a:pt x="113567" y="95100"/>
                      </a:cubicBezTo>
                      <a:cubicBezTo>
                        <a:pt x="112082" y="95792"/>
                        <a:pt x="111835" y="97867"/>
                        <a:pt x="110350" y="97867"/>
                      </a:cubicBezTo>
                      <a:cubicBezTo>
                        <a:pt x="108618" y="97867"/>
                        <a:pt x="107628" y="94755"/>
                        <a:pt x="105649" y="94755"/>
                      </a:cubicBezTo>
                      <a:cubicBezTo>
                        <a:pt x="103917" y="94755"/>
                        <a:pt x="103670" y="96138"/>
                        <a:pt x="102185" y="96829"/>
                      </a:cubicBezTo>
                      <a:cubicBezTo>
                        <a:pt x="102432" y="98213"/>
                        <a:pt x="102432" y="98904"/>
                        <a:pt x="102185" y="100288"/>
                      </a:cubicBezTo>
                      <a:cubicBezTo>
                        <a:pt x="100453" y="100288"/>
                        <a:pt x="100206" y="97867"/>
                        <a:pt x="99216" y="97867"/>
                      </a:cubicBezTo>
                      <a:cubicBezTo>
                        <a:pt x="98721" y="97867"/>
                        <a:pt x="98226" y="98904"/>
                        <a:pt x="98226" y="99596"/>
                      </a:cubicBezTo>
                      <a:cubicBezTo>
                        <a:pt x="100206" y="103054"/>
                        <a:pt x="100206" y="103054"/>
                        <a:pt x="100206" y="103054"/>
                      </a:cubicBezTo>
                      <a:cubicBezTo>
                        <a:pt x="100206" y="103746"/>
                        <a:pt x="99711" y="104438"/>
                        <a:pt x="99711" y="104783"/>
                      </a:cubicBezTo>
                      <a:cubicBezTo>
                        <a:pt x="99711" y="105129"/>
                        <a:pt x="102680" y="108933"/>
                        <a:pt x="103670" y="108933"/>
                      </a:cubicBezTo>
                      <a:cubicBezTo>
                        <a:pt x="103670" y="109625"/>
                        <a:pt x="103917" y="109971"/>
                        <a:pt x="103917" y="110317"/>
                      </a:cubicBezTo>
                      <a:cubicBezTo>
                        <a:pt x="103422" y="111008"/>
                        <a:pt x="102432" y="110317"/>
                        <a:pt x="102185" y="111354"/>
                      </a:cubicBezTo>
                      <a:cubicBezTo>
                        <a:pt x="101938" y="111354"/>
                        <a:pt x="101938" y="111354"/>
                        <a:pt x="101938" y="111354"/>
                      </a:cubicBezTo>
                      <a:cubicBezTo>
                        <a:pt x="100701" y="111008"/>
                        <a:pt x="99711" y="109625"/>
                        <a:pt x="99216" y="108933"/>
                      </a:cubicBezTo>
                      <a:cubicBezTo>
                        <a:pt x="99216" y="110317"/>
                        <a:pt x="99216" y="110317"/>
                        <a:pt x="99216" y="110317"/>
                      </a:cubicBezTo>
                      <a:cubicBezTo>
                        <a:pt x="99463" y="111008"/>
                        <a:pt x="99711" y="111700"/>
                        <a:pt x="99711" y="112737"/>
                      </a:cubicBezTo>
                      <a:cubicBezTo>
                        <a:pt x="99711" y="113775"/>
                        <a:pt x="98721" y="115504"/>
                        <a:pt x="99711" y="116195"/>
                      </a:cubicBezTo>
                      <a:cubicBezTo>
                        <a:pt x="99216" y="116195"/>
                        <a:pt x="98226" y="116195"/>
                        <a:pt x="98226" y="116195"/>
                      </a:cubicBezTo>
                      <a:cubicBezTo>
                        <a:pt x="96494" y="116195"/>
                        <a:pt x="95010" y="113775"/>
                        <a:pt x="95010" y="111354"/>
                      </a:cubicBezTo>
                      <a:cubicBezTo>
                        <a:pt x="95010" y="110317"/>
                        <a:pt x="96000" y="109625"/>
                        <a:pt x="96494" y="108933"/>
                      </a:cubicBezTo>
                      <a:cubicBezTo>
                        <a:pt x="95752" y="108933"/>
                        <a:pt x="95257" y="108933"/>
                        <a:pt x="94515" y="108933"/>
                      </a:cubicBezTo>
                      <a:cubicBezTo>
                        <a:pt x="94020" y="108933"/>
                        <a:pt x="93773" y="107550"/>
                        <a:pt x="93773" y="107204"/>
                      </a:cubicBezTo>
                      <a:cubicBezTo>
                        <a:pt x="93525" y="105129"/>
                        <a:pt x="92536" y="103746"/>
                        <a:pt x="91546" y="102363"/>
                      </a:cubicBezTo>
                      <a:cubicBezTo>
                        <a:pt x="90309" y="100634"/>
                        <a:pt x="88577" y="99250"/>
                        <a:pt x="88577" y="96138"/>
                      </a:cubicBezTo>
                      <a:cubicBezTo>
                        <a:pt x="88577" y="94063"/>
                        <a:pt x="88577" y="93371"/>
                        <a:pt x="88577" y="91988"/>
                      </a:cubicBezTo>
                      <a:cubicBezTo>
                        <a:pt x="88577" y="89913"/>
                        <a:pt x="86103" y="86801"/>
                        <a:pt x="84618" y="85763"/>
                      </a:cubicBezTo>
                      <a:cubicBezTo>
                        <a:pt x="83134" y="84726"/>
                        <a:pt x="81402" y="84380"/>
                        <a:pt x="81402" y="82305"/>
                      </a:cubicBezTo>
                      <a:cubicBezTo>
                        <a:pt x="80659" y="82305"/>
                        <a:pt x="80412" y="82305"/>
                        <a:pt x="79917" y="82305"/>
                      </a:cubicBezTo>
                      <a:cubicBezTo>
                        <a:pt x="77443" y="82305"/>
                        <a:pt x="74721" y="77118"/>
                        <a:pt x="74721" y="73659"/>
                      </a:cubicBezTo>
                      <a:cubicBezTo>
                        <a:pt x="73484" y="73659"/>
                        <a:pt x="72494" y="73659"/>
                        <a:pt x="71505" y="73659"/>
                      </a:cubicBezTo>
                      <a:cubicBezTo>
                        <a:pt x="70020" y="73659"/>
                        <a:pt x="70515" y="70547"/>
                        <a:pt x="70020" y="69510"/>
                      </a:cubicBezTo>
                      <a:cubicBezTo>
                        <a:pt x="68783" y="70547"/>
                        <a:pt x="66309" y="70547"/>
                        <a:pt x="66309" y="72276"/>
                      </a:cubicBezTo>
                      <a:cubicBezTo>
                        <a:pt x="66309" y="72622"/>
                        <a:pt x="66804" y="73314"/>
                        <a:pt x="66804" y="73314"/>
                      </a:cubicBezTo>
                      <a:cubicBezTo>
                        <a:pt x="66804" y="74005"/>
                        <a:pt x="66556" y="75043"/>
                        <a:pt x="66556" y="76080"/>
                      </a:cubicBezTo>
                      <a:cubicBezTo>
                        <a:pt x="66556" y="78155"/>
                        <a:pt x="67546" y="79193"/>
                        <a:pt x="68783" y="79884"/>
                      </a:cubicBezTo>
                      <a:cubicBezTo>
                        <a:pt x="70515" y="80576"/>
                        <a:pt x="71257" y="82997"/>
                        <a:pt x="71505" y="84380"/>
                      </a:cubicBezTo>
                      <a:cubicBezTo>
                        <a:pt x="72000" y="86455"/>
                        <a:pt x="72742" y="88876"/>
                        <a:pt x="73731" y="89567"/>
                      </a:cubicBezTo>
                      <a:cubicBezTo>
                        <a:pt x="75216" y="90605"/>
                        <a:pt x="76453" y="89913"/>
                        <a:pt x="77938" y="89913"/>
                      </a:cubicBezTo>
                      <a:cubicBezTo>
                        <a:pt x="77938" y="90259"/>
                        <a:pt x="77938" y="90951"/>
                        <a:pt x="77938" y="91296"/>
                      </a:cubicBezTo>
                      <a:cubicBezTo>
                        <a:pt x="77443" y="93025"/>
                        <a:pt x="79917" y="93717"/>
                        <a:pt x="80659" y="94063"/>
                      </a:cubicBezTo>
                      <a:cubicBezTo>
                        <a:pt x="82886" y="95792"/>
                        <a:pt x="85360" y="96829"/>
                        <a:pt x="85113" y="100288"/>
                      </a:cubicBezTo>
                      <a:cubicBezTo>
                        <a:pt x="84123" y="99942"/>
                        <a:pt x="83381" y="97867"/>
                        <a:pt x="81649" y="97867"/>
                      </a:cubicBezTo>
                      <a:cubicBezTo>
                        <a:pt x="80412" y="97867"/>
                        <a:pt x="79175" y="98904"/>
                        <a:pt x="79175" y="100288"/>
                      </a:cubicBezTo>
                      <a:cubicBezTo>
                        <a:pt x="79175" y="102363"/>
                        <a:pt x="81154" y="102708"/>
                        <a:pt x="81154" y="104783"/>
                      </a:cubicBezTo>
                      <a:cubicBezTo>
                        <a:pt x="81154" y="105475"/>
                        <a:pt x="79917" y="105475"/>
                        <a:pt x="79917" y="105475"/>
                      </a:cubicBezTo>
                      <a:cubicBezTo>
                        <a:pt x="78927" y="106858"/>
                        <a:pt x="78927" y="109971"/>
                        <a:pt x="77443" y="109971"/>
                      </a:cubicBezTo>
                      <a:cubicBezTo>
                        <a:pt x="76701" y="109971"/>
                        <a:pt x="76206" y="109625"/>
                        <a:pt x="76206" y="108933"/>
                      </a:cubicBezTo>
                      <a:cubicBezTo>
                        <a:pt x="77690" y="108933"/>
                        <a:pt x="78185" y="106858"/>
                        <a:pt x="78185" y="104783"/>
                      </a:cubicBezTo>
                      <a:cubicBezTo>
                        <a:pt x="78185" y="102708"/>
                        <a:pt x="77195" y="102017"/>
                        <a:pt x="76948" y="100634"/>
                      </a:cubicBezTo>
                      <a:cubicBezTo>
                        <a:pt x="76701" y="100634"/>
                        <a:pt x="74226" y="97175"/>
                        <a:pt x="73979" y="96138"/>
                      </a:cubicBezTo>
                      <a:cubicBezTo>
                        <a:pt x="73484" y="96138"/>
                        <a:pt x="72000" y="95446"/>
                        <a:pt x="72000" y="94409"/>
                      </a:cubicBezTo>
                      <a:cubicBezTo>
                        <a:pt x="68536" y="93371"/>
                        <a:pt x="67793" y="91988"/>
                        <a:pt x="65814" y="89567"/>
                      </a:cubicBezTo>
                      <a:cubicBezTo>
                        <a:pt x="65072" y="88530"/>
                        <a:pt x="63587" y="87838"/>
                        <a:pt x="63340" y="86801"/>
                      </a:cubicBezTo>
                      <a:cubicBezTo>
                        <a:pt x="61360" y="83342"/>
                        <a:pt x="60618" y="77118"/>
                        <a:pt x="56659" y="77118"/>
                      </a:cubicBezTo>
                      <a:cubicBezTo>
                        <a:pt x="54680" y="77118"/>
                        <a:pt x="54432" y="78847"/>
                        <a:pt x="53443" y="79538"/>
                      </a:cubicBezTo>
                      <a:cubicBezTo>
                        <a:pt x="51463" y="80922"/>
                        <a:pt x="49979" y="83688"/>
                        <a:pt x="47505" y="83688"/>
                      </a:cubicBezTo>
                      <a:cubicBezTo>
                        <a:pt x="45278" y="83688"/>
                        <a:pt x="43793" y="81959"/>
                        <a:pt x="41567" y="81959"/>
                      </a:cubicBezTo>
                      <a:cubicBezTo>
                        <a:pt x="39835" y="81959"/>
                        <a:pt x="38103" y="83688"/>
                        <a:pt x="38103" y="85763"/>
                      </a:cubicBezTo>
                      <a:cubicBezTo>
                        <a:pt x="38845" y="89221"/>
                        <a:pt x="38845" y="89221"/>
                        <a:pt x="38845" y="89221"/>
                      </a:cubicBezTo>
                      <a:cubicBezTo>
                        <a:pt x="38103" y="92334"/>
                        <a:pt x="35628" y="93371"/>
                        <a:pt x="33402" y="94063"/>
                      </a:cubicBezTo>
                      <a:cubicBezTo>
                        <a:pt x="31422" y="94755"/>
                        <a:pt x="28206" y="100979"/>
                        <a:pt x="28206" y="104438"/>
                      </a:cubicBezTo>
                      <a:cubicBezTo>
                        <a:pt x="28206" y="105475"/>
                        <a:pt x="28948" y="105821"/>
                        <a:pt x="29443" y="106167"/>
                      </a:cubicBezTo>
                      <a:cubicBezTo>
                        <a:pt x="27958" y="109279"/>
                        <a:pt x="27216" y="111008"/>
                        <a:pt x="24989" y="112737"/>
                      </a:cubicBezTo>
                      <a:cubicBezTo>
                        <a:pt x="23752" y="113429"/>
                        <a:pt x="23505" y="117579"/>
                        <a:pt x="21278" y="116541"/>
                      </a:cubicBezTo>
                      <a:cubicBezTo>
                        <a:pt x="21278" y="116541"/>
                        <a:pt x="21278" y="116541"/>
                        <a:pt x="21278" y="116541"/>
                      </a:cubicBezTo>
                      <a:cubicBezTo>
                        <a:pt x="20288" y="116195"/>
                        <a:pt x="18556" y="116887"/>
                        <a:pt x="17814" y="116887"/>
                      </a:cubicBezTo>
                      <a:cubicBezTo>
                        <a:pt x="15340" y="116887"/>
                        <a:pt x="13855" y="120000"/>
                        <a:pt x="11381" y="120000"/>
                      </a:cubicBezTo>
                      <a:cubicBezTo>
                        <a:pt x="9896" y="120000"/>
                        <a:pt x="9649" y="114466"/>
                        <a:pt x="7175" y="114466"/>
                      </a:cubicBezTo>
                      <a:cubicBezTo>
                        <a:pt x="5443" y="114466"/>
                        <a:pt x="4206" y="115504"/>
                        <a:pt x="2474" y="115504"/>
                      </a:cubicBezTo>
                      <a:cubicBezTo>
                        <a:pt x="1979" y="115504"/>
                        <a:pt x="1731" y="114812"/>
                        <a:pt x="1731" y="114121"/>
                      </a:cubicBezTo>
                      <a:cubicBezTo>
                        <a:pt x="1731" y="111008"/>
                        <a:pt x="1731" y="109971"/>
                        <a:pt x="1731" y="108242"/>
                      </a:cubicBezTo>
                      <a:cubicBezTo>
                        <a:pt x="742" y="108242"/>
                        <a:pt x="0" y="107204"/>
                        <a:pt x="0" y="105821"/>
                      </a:cubicBezTo>
                      <a:cubicBezTo>
                        <a:pt x="0" y="104092"/>
                        <a:pt x="989" y="103400"/>
                        <a:pt x="989" y="102363"/>
                      </a:cubicBezTo>
                      <a:cubicBezTo>
                        <a:pt x="989" y="98559"/>
                        <a:pt x="1979" y="94755"/>
                        <a:pt x="1979" y="90605"/>
                      </a:cubicBezTo>
                      <a:cubicBezTo>
                        <a:pt x="1979" y="88530"/>
                        <a:pt x="989" y="86455"/>
                        <a:pt x="989" y="85072"/>
                      </a:cubicBezTo>
                      <a:cubicBezTo>
                        <a:pt x="989" y="84034"/>
                        <a:pt x="4701" y="80922"/>
                        <a:pt x="5195" y="80922"/>
                      </a:cubicBezTo>
                      <a:cubicBezTo>
                        <a:pt x="5690" y="80922"/>
                        <a:pt x="6185" y="81613"/>
                        <a:pt x="6927" y="81268"/>
                      </a:cubicBezTo>
                      <a:cubicBezTo>
                        <a:pt x="11876" y="81268"/>
                        <a:pt x="11876" y="81268"/>
                        <a:pt x="11876" y="81268"/>
                      </a:cubicBezTo>
                      <a:cubicBezTo>
                        <a:pt x="12123" y="81959"/>
                        <a:pt x="13113" y="82305"/>
                        <a:pt x="13608" y="82305"/>
                      </a:cubicBezTo>
                      <a:cubicBezTo>
                        <a:pt x="18804" y="82305"/>
                        <a:pt x="18804" y="82305"/>
                        <a:pt x="18804" y="82305"/>
                      </a:cubicBezTo>
                      <a:cubicBezTo>
                        <a:pt x="20288" y="81959"/>
                        <a:pt x="20783" y="82997"/>
                        <a:pt x="22020" y="82997"/>
                      </a:cubicBezTo>
                      <a:cubicBezTo>
                        <a:pt x="22762" y="82997"/>
                        <a:pt x="24247" y="82305"/>
                        <a:pt x="24742" y="82305"/>
                      </a:cubicBezTo>
                      <a:cubicBezTo>
                        <a:pt x="24742" y="79193"/>
                        <a:pt x="25979" y="78155"/>
                        <a:pt x="25979" y="75389"/>
                      </a:cubicBezTo>
                      <a:cubicBezTo>
                        <a:pt x="25979" y="74697"/>
                        <a:pt x="25979" y="71930"/>
                        <a:pt x="25979" y="71239"/>
                      </a:cubicBezTo>
                      <a:cubicBezTo>
                        <a:pt x="25731" y="71239"/>
                        <a:pt x="25731" y="71239"/>
                        <a:pt x="25731" y="71239"/>
                      </a:cubicBezTo>
                      <a:cubicBezTo>
                        <a:pt x="25979" y="70893"/>
                        <a:pt x="26226" y="69510"/>
                        <a:pt x="26226" y="69164"/>
                      </a:cubicBezTo>
                      <a:cubicBezTo>
                        <a:pt x="26226" y="67780"/>
                        <a:pt x="25484" y="68126"/>
                        <a:pt x="25484" y="66743"/>
                      </a:cubicBezTo>
                      <a:cubicBezTo>
                        <a:pt x="23257" y="66743"/>
                        <a:pt x="22762" y="63976"/>
                        <a:pt x="22762" y="61556"/>
                      </a:cubicBezTo>
                      <a:cubicBezTo>
                        <a:pt x="22020" y="61556"/>
                        <a:pt x="22020" y="60518"/>
                        <a:pt x="21525" y="60518"/>
                      </a:cubicBezTo>
                      <a:cubicBezTo>
                        <a:pt x="19546" y="59827"/>
                        <a:pt x="14845" y="58443"/>
                        <a:pt x="14845" y="56368"/>
                      </a:cubicBezTo>
                      <a:cubicBezTo>
                        <a:pt x="14845" y="56368"/>
                        <a:pt x="14845" y="55677"/>
                        <a:pt x="14845" y="55677"/>
                      </a:cubicBezTo>
                      <a:cubicBezTo>
                        <a:pt x="14845" y="54293"/>
                        <a:pt x="17814" y="53256"/>
                        <a:pt x="18804" y="52910"/>
                      </a:cubicBezTo>
                      <a:cubicBezTo>
                        <a:pt x="19298" y="53948"/>
                        <a:pt x="21030" y="54293"/>
                        <a:pt x="21773" y="54293"/>
                      </a:cubicBezTo>
                      <a:cubicBezTo>
                        <a:pt x="22762" y="54293"/>
                        <a:pt x="24000" y="53948"/>
                        <a:pt x="24247" y="53602"/>
                      </a:cubicBezTo>
                      <a:cubicBezTo>
                        <a:pt x="24247" y="52564"/>
                        <a:pt x="24247" y="52564"/>
                        <a:pt x="24247" y="52564"/>
                      </a:cubicBezTo>
                      <a:cubicBezTo>
                        <a:pt x="23505" y="52219"/>
                        <a:pt x="24000" y="50144"/>
                        <a:pt x="23752" y="49452"/>
                      </a:cubicBezTo>
                      <a:cubicBezTo>
                        <a:pt x="23752" y="48414"/>
                        <a:pt x="23752" y="48414"/>
                        <a:pt x="23752" y="48414"/>
                      </a:cubicBezTo>
                      <a:cubicBezTo>
                        <a:pt x="24989" y="48414"/>
                        <a:pt x="24989" y="48414"/>
                        <a:pt x="24989" y="48414"/>
                      </a:cubicBezTo>
                      <a:cubicBezTo>
                        <a:pt x="25731" y="49452"/>
                        <a:pt x="26969" y="50144"/>
                        <a:pt x="28206" y="50144"/>
                      </a:cubicBezTo>
                      <a:cubicBezTo>
                        <a:pt x="28948" y="50144"/>
                        <a:pt x="29690" y="49106"/>
                        <a:pt x="29938" y="48069"/>
                      </a:cubicBezTo>
                      <a:cubicBezTo>
                        <a:pt x="33402" y="48069"/>
                        <a:pt x="34144" y="44610"/>
                        <a:pt x="34886" y="41152"/>
                      </a:cubicBezTo>
                      <a:cubicBezTo>
                        <a:pt x="35381" y="41152"/>
                        <a:pt x="35876" y="40806"/>
                        <a:pt x="36371" y="40806"/>
                      </a:cubicBezTo>
                      <a:cubicBezTo>
                        <a:pt x="37113" y="40461"/>
                        <a:pt x="41319" y="38040"/>
                        <a:pt x="41814" y="37348"/>
                      </a:cubicBezTo>
                      <a:cubicBezTo>
                        <a:pt x="42804" y="35965"/>
                        <a:pt x="42309" y="34236"/>
                        <a:pt x="42309" y="32507"/>
                      </a:cubicBezTo>
                      <a:cubicBezTo>
                        <a:pt x="42309" y="31815"/>
                        <a:pt x="43298" y="30778"/>
                        <a:pt x="43546" y="30778"/>
                      </a:cubicBezTo>
                      <a:cubicBezTo>
                        <a:pt x="45030" y="28703"/>
                        <a:pt x="46515" y="26282"/>
                        <a:pt x="48989" y="26282"/>
                      </a:cubicBezTo>
                      <a:cubicBezTo>
                        <a:pt x="50474" y="26282"/>
                        <a:pt x="49731" y="26628"/>
                        <a:pt x="50474" y="26282"/>
                      </a:cubicBezTo>
                      <a:cubicBezTo>
                        <a:pt x="50969" y="26628"/>
                        <a:pt x="51216" y="25590"/>
                        <a:pt x="51463" y="25244"/>
                      </a:cubicBezTo>
                      <a:cubicBezTo>
                        <a:pt x="52206" y="24207"/>
                        <a:pt x="53195" y="24899"/>
                        <a:pt x="54185" y="24899"/>
                      </a:cubicBezTo>
                      <a:cubicBezTo>
                        <a:pt x="54680" y="24899"/>
                        <a:pt x="56659" y="23515"/>
                        <a:pt x="56659" y="22478"/>
                      </a:cubicBezTo>
                      <a:cubicBezTo>
                        <a:pt x="56659" y="21786"/>
                        <a:pt x="55670" y="18674"/>
                        <a:pt x="55670" y="18674"/>
                      </a:cubicBezTo>
                      <a:cubicBezTo>
                        <a:pt x="55422" y="14524"/>
                        <a:pt x="53690" y="13141"/>
                        <a:pt x="53690" y="9682"/>
                      </a:cubicBezTo>
                      <a:cubicBezTo>
                        <a:pt x="53690" y="3112"/>
                        <a:pt x="57896" y="2766"/>
                        <a:pt x="60618" y="0"/>
                      </a:cubicBezTo>
                      <a:cubicBezTo>
                        <a:pt x="60618" y="1729"/>
                        <a:pt x="60618" y="1729"/>
                        <a:pt x="60618" y="1729"/>
                      </a:cubicBezTo>
                      <a:cubicBezTo>
                        <a:pt x="60123" y="3458"/>
                        <a:pt x="59876" y="4149"/>
                        <a:pt x="59876" y="5878"/>
                      </a:cubicBezTo>
                      <a:cubicBezTo>
                        <a:pt x="59876" y="7262"/>
                        <a:pt x="61113" y="7608"/>
                        <a:pt x="62103" y="7608"/>
                      </a:cubicBezTo>
                      <a:cubicBezTo>
                        <a:pt x="62103" y="7953"/>
                        <a:pt x="62103" y="8299"/>
                        <a:pt x="62103" y="8645"/>
                      </a:cubicBezTo>
                      <a:cubicBezTo>
                        <a:pt x="62103" y="9337"/>
                        <a:pt x="61113" y="9682"/>
                        <a:pt x="60618" y="10028"/>
                      </a:cubicBezTo>
                      <a:cubicBezTo>
                        <a:pt x="59628" y="11757"/>
                        <a:pt x="58391" y="13141"/>
                        <a:pt x="58391" y="15907"/>
                      </a:cubicBezTo>
                      <a:cubicBezTo>
                        <a:pt x="58391" y="17291"/>
                        <a:pt x="58886" y="18328"/>
                        <a:pt x="59381" y="18674"/>
                      </a:cubicBezTo>
                      <a:cubicBezTo>
                        <a:pt x="59381" y="19365"/>
                        <a:pt x="59628" y="19711"/>
                        <a:pt x="59381" y="20403"/>
                      </a:cubicBezTo>
                      <a:cubicBezTo>
                        <a:pt x="60618" y="20403"/>
                        <a:pt x="61113" y="20749"/>
                        <a:pt x="62103" y="20749"/>
                      </a:cubicBezTo>
                      <a:cubicBezTo>
                        <a:pt x="62350" y="21786"/>
                        <a:pt x="62597" y="22824"/>
                        <a:pt x="62845" y="22824"/>
                      </a:cubicBezTo>
                      <a:cubicBezTo>
                        <a:pt x="65814" y="22824"/>
                        <a:pt x="67793" y="19365"/>
                        <a:pt x="70515" y="19711"/>
                      </a:cubicBezTo>
                      <a:cubicBezTo>
                        <a:pt x="70268" y="20403"/>
                        <a:pt x="69773" y="20749"/>
                        <a:pt x="69773" y="21440"/>
                      </a:cubicBezTo>
                      <a:cubicBezTo>
                        <a:pt x="69773" y="21786"/>
                        <a:pt x="71505" y="23515"/>
                        <a:pt x="71505" y="23515"/>
                      </a:cubicBezTo>
                      <a:cubicBezTo>
                        <a:pt x="72742" y="23515"/>
                        <a:pt x="72989" y="22478"/>
                        <a:pt x="73484" y="22132"/>
                      </a:cubicBezTo>
                      <a:cubicBezTo>
                        <a:pt x="75216" y="20749"/>
                        <a:pt x="76701" y="21440"/>
                        <a:pt x="78432" y="20403"/>
                      </a:cubicBezTo>
                      <a:cubicBezTo>
                        <a:pt x="79422" y="19711"/>
                        <a:pt x="81154" y="17291"/>
                        <a:pt x="82391" y="17291"/>
                      </a:cubicBezTo>
                      <a:cubicBezTo>
                        <a:pt x="83876" y="17291"/>
                        <a:pt x="85360" y="17636"/>
                        <a:pt x="86103" y="17982"/>
                      </a:cubicBezTo>
                      <a:cubicBezTo>
                        <a:pt x="85855" y="18674"/>
                        <a:pt x="85608" y="19365"/>
                        <a:pt x="85608" y="19711"/>
                      </a:cubicBezTo>
                      <a:cubicBezTo>
                        <a:pt x="88577" y="19711"/>
                        <a:pt x="91546" y="19020"/>
                        <a:pt x="93525" y="19020"/>
                      </a:cubicBezTo>
                      <a:cubicBezTo>
                        <a:pt x="95505" y="19020"/>
                        <a:pt x="96989" y="18674"/>
                        <a:pt x="99216" y="18674"/>
                      </a:cubicBezTo>
                      <a:cubicBezTo>
                        <a:pt x="101443" y="18674"/>
                        <a:pt x="102432" y="24207"/>
                        <a:pt x="102432" y="27665"/>
                      </a:cubicBezTo>
                      <a:cubicBezTo>
                        <a:pt x="102432" y="29740"/>
                        <a:pt x="100948" y="30778"/>
                        <a:pt x="100948" y="32853"/>
                      </a:cubicBezTo>
                      <a:cubicBezTo>
                        <a:pt x="100948" y="35965"/>
                        <a:pt x="102927" y="38040"/>
                        <a:pt x="102927" y="40806"/>
                      </a:cubicBezTo>
                      <a:cubicBezTo>
                        <a:pt x="102927" y="42536"/>
                        <a:pt x="100948" y="43227"/>
                        <a:pt x="100453" y="44265"/>
                      </a:cubicBezTo>
                      <a:cubicBezTo>
                        <a:pt x="99216" y="47031"/>
                        <a:pt x="98721" y="49452"/>
                        <a:pt x="98721" y="52910"/>
                      </a:cubicBezTo>
                      <a:cubicBezTo>
                        <a:pt x="98721" y="57406"/>
                        <a:pt x="100948" y="56368"/>
                        <a:pt x="103422" y="56368"/>
                      </a:cubicBezTo>
                      <a:cubicBezTo>
                        <a:pt x="106886" y="56368"/>
                        <a:pt x="108618" y="54293"/>
                        <a:pt x="111340" y="54293"/>
                      </a:cubicBezTo>
                      <a:cubicBezTo>
                        <a:pt x="114061" y="54293"/>
                        <a:pt x="113567" y="62247"/>
                        <a:pt x="116288" y="62247"/>
                      </a:cubicBezTo>
                      <a:cubicBezTo>
                        <a:pt x="116288" y="68472"/>
                        <a:pt x="116288" y="68472"/>
                        <a:pt x="116288" y="68472"/>
                      </a:cubicBezTo>
                      <a:cubicBezTo>
                        <a:pt x="116288" y="69164"/>
                        <a:pt x="116536" y="69510"/>
                        <a:pt x="116783" y="69510"/>
                      </a:cubicBezTo>
                      <a:cubicBezTo>
                        <a:pt x="117278" y="70547"/>
                        <a:pt x="117278" y="70547"/>
                        <a:pt x="117278" y="70547"/>
                      </a:cubicBezTo>
                      <a:cubicBezTo>
                        <a:pt x="117773" y="70547"/>
                        <a:pt x="119257" y="69855"/>
                        <a:pt x="120000" y="69510"/>
                      </a:cubicBezTo>
                      <a:cubicBezTo>
                        <a:pt x="120000" y="70547"/>
                        <a:pt x="120000" y="71239"/>
                        <a:pt x="120000" y="71930"/>
                      </a:cubicBezTo>
                      <a:cubicBezTo>
                        <a:pt x="119010" y="72276"/>
                        <a:pt x="117773" y="72968"/>
                        <a:pt x="117773" y="74697"/>
                      </a:cubicBez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3" name="Shape 393"/>
                <p:cNvSpPr/>
                <p:nvPr/>
              </p:nvSpPr>
              <p:spPr>
                <a:xfrm>
                  <a:off x="4470400" y="1416050"/>
                  <a:ext cx="436500" cy="4239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27889" y="93207"/>
                      </a:moveTo>
                      <a:cubicBezTo>
                        <a:pt x="25688" y="92452"/>
                        <a:pt x="25321" y="90943"/>
                        <a:pt x="24220" y="89056"/>
                      </a:cubicBezTo>
                      <a:cubicBezTo>
                        <a:pt x="20917" y="93962"/>
                        <a:pt x="15779" y="100377"/>
                        <a:pt x="8807" y="100377"/>
                      </a:cubicBezTo>
                      <a:cubicBezTo>
                        <a:pt x="8073" y="100377"/>
                        <a:pt x="1467" y="96603"/>
                        <a:pt x="1467" y="95849"/>
                      </a:cubicBezTo>
                      <a:cubicBezTo>
                        <a:pt x="1467" y="94339"/>
                        <a:pt x="3669" y="93584"/>
                        <a:pt x="4403" y="93207"/>
                      </a:cubicBezTo>
                      <a:cubicBezTo>
                        <a:pt x="4403" y="90943"/>
                        <a:pt x="4403" y="90943"/>
                        <a:pt x="4403" y="90943"/>
                      </a:cubicBezTo>
                      <a:cubicBezTo>
                        <a:pt x="2201" y="90943"/>
                        <a:pt x="2201" y="90943"/>
                        <a:pt x="0" y="91698"/>
                      </a:cubicBezTo>
                      <a:cubicBezTo>
                        <a:pt x="0" y="90566"/>
                        <a:pt x="1834" y="88301"/>
                        <a:pt x="2935" y="87169"/>
                      </a:cubicBezTo>
                      <a:cubicBezTo>
                        <a:pt x="366" y="84150"/>
                        <a:pt x="0" y="80000"/>
                        <a:pt x="0" y="75471"/>
                      </a:cubicBezTo>
                      <a:cubicBezTo>
                        <a:pt x="0" y="72830"/>
                        <a:pt x="2568" y="73207"/>
                        <a:pt x="3669" y="71698"/>
                      </a:cubicBezTo>
                      <a:cubicBezTo>
                        <a:pt x="5504" y="68679"/>
                        <a:pt x="7339" y="66792"/>
                        <a:pt x="11009" y="65660"/>
                      </a:cubicBezTo>
                      <a:cubicBezTo>
                        <a:pt x="13944" y="64905"/>
                        <a:pt x="14311" y="61132"/>
                        <a:pt x="20183" y="61509"/>
                      </a:cubicBezTo>
                      <a:cubicBezTo>
                        <a:pt x="18348" y="61132"/>
                        <a:pt x="17981" y="60754"/>
                        <a:pt x="16513" y="60377"/>
                      </a:cubicBezTo>
                      <a:cubicBezTo>
                        <a:pt x="23486" y="58490"/>
                        <a:pt x="26055" y="52830"/>
                        <a:pt x="31192" y="48679"/>
                      </a:cubicBezTo>
                      <a:cubicBezTo>
                        <a:pt x="33027" y="47547"/>
                        <a:pt x="32660" y="42264"/>
                        <a:pt x="34128" y="42264"/>
                      </a:cubicBezTo>
                      <a:cubicBezTo>
                        <a:pt x="34128" y="42264"/>
                        <a:pt x="35596" y="38490"/>
                        <a:pt x="35596" y="38490"/>
                      </a:cubicBezTo>
                      <a:cubicBezTo>
                        <a:pt x="37431" y="35094"/>
                        <a:pt x="40000" y="32830"/>
                        <a:pt x="43302" y="31320"/>
                      </a:cubicBezTo>
                      <a:cubicBezTo>
                        <a:pt x="46605" y="30188"/>
                        <a:pt x="51009" y="24528"/>
                        <a:pt x="52110" y="20754"/>
                      </a:cubicBezTo>
                      <a:cubicBezTo>
                        <a:pt x="48073" y="21886"/>
                        <a:pt x="46238" y="23773"/>
                        <a:pt x="42568" y="23773"/>
                      </a:cubicBezTo>
                      <a:cubicBezTo>
                        <a:pt x="43302" y="22641"/>
                        <a:pt x="45137" y="21886"/>
                        <a:pt x="45504" y="21509"/>
                      </a:cubicBezTo>
                      <a:cubicBezTo>
                        <a:pt x="44770" y="21509"/>
                        <a:pt x="43302" y="21132"/>
                        <a:pt x="43302" y="21132"/>
                      </a:cubicBezTo>
                      <a:cubicBezTo>
                        <a:pt x="43669" y="19245"/>
                        <a:pt x="44403" y="18490"/>
                        <a:pt x="45504" y="18490"/>
                      </a:cubicBezTo>
                      <a:cubicBezTo>
                        <a:pt x="46238" y="18490"/>
                        <a:pt x="46605" y="18867"/>
                        <a:pt x="46972" y="18867"/>
                      </a:cubicBezTo>
                      <a:cubicBezTo>
                        <a:pt x="47339" y="17735"/>
                        <a:pt x="48073" y="17358"/>
                        <a:pt x="48440" y="16603"/>
                      </a:cubicBezTo>
                      <a:cubicBezTo>
                        <a:pt x="49174" y="17735"/>
                        <a:pt x="49541" y="18490"/>
                        <a:pt x="48807" y="19622"/>
                      </a:cubicBezTo>
                      <a:cubicBezTo>
                        <a:pt x="51376" y="19622"/>
                        <a:pt x="52110" y="21509"/>
                        <a:pt x="54311" y="21509"/>
                      </a:cubicBezTo>
                      <a:cubicBezTo>
                        <a:pt x="55045" y="21509"/>
                        <a:pt x="56880" y="17358"/>
                        <a:pt x="57247" y="17358"/>
                      </a:cubicBezTo>
                      <a:cubicBezTo>
                        <a:pt x="56146" y="16981"/>
                        <a:pt x="56146" y="16603"/>
                        <a:pt x="54678" y="16981"/>
                      </a:cubicBezTo>
                      <a:cubicBezTo>
                        <a:pt x="55412" y="15471"/>
                        <a:pt x="56513" y="14339"/>
                        <a:pt x="58348" y="14339"/>
                      </a:cubicBezTo>
                      <a:cubicBezTo>
                        <a:pt x="59449" y="14339"/>
                        <a:pt x="60550" y="14716"/>
                        <a:pt x="61651" y="13962"/>
                      </a:cubicBezTo>
                      <a:cubicBezTo>
                        <a:pt x="60550" y="13207"/>
                        <a:pt x="60917" y="13207"/>
                        <a:pt x="60183" y="12452"/>
                      </a:cubicBezTo>
                      <a:cubicBezTo>
                        <a:pt x="62018" y="10943"/>
                        <a:pt x="64587" y="10943"/>
                        <a:pt x="67155" y="10566"/>
                      </a:cubicBezTo>
                      <a:cubicBezTo>
                        <a:pt x="67155" y="12452"/>
                        <a:pt x="67155" y="12452"/>
                        <a:pt x="67155" y="12452"/>
                      </a:cubicBezTo>
                      <a:cubicBezTo>
                        <a:pt x="69357" y="12075"/>
                        <a:pt x="69724" y="8301"/>
                        <a:pt x="73027" y="7924"/>
                      </a:cubicBezTo>
                      <a:cubicBezTo>
                        <a:pt x="73027" y="10943"/>
                        <a:pt x="73027" y="10943"/>
                        <a:pt x="73027" y="10943"/>
                      </a:cubicBezTo>
                      <a:cubicBezTo>
                        <a:pt x="75229" y="6792"/>
                        <a:pt x="78165" y="7924"/>
                        <a:pt x="81100" y="6415"/>
                      </a:cubicBezTo>
                      <a:cubicBezTo>
                        <a:pt x="79633" y="5660"/>
                        <a:pt x="78532" y="5283"/>
                        <a:pt x="78532" y="4150"/>
                      </a:cubicBezTo>
                      <a:cubicBezTo>
                        <a:pt x="78532" y="3396"/>
                        <a:pt x="81467" y="2641"/>
                        <a:pt x="81834" y="1886"/>
                      </a:cubicBezTo>
                      <a:cubicBezTo>
                        <a:pt x="82935" y="3018"/>
                        <a:pt x="83669" y="4150"/>
                        <a:pt x="85137" y="4150"/>
                      </a:cubicBezTo>
                      <a:cubicBezTo>
                        <a:pt x="87706" y="4150"/>
                        <a:pt x="93944" y="0"/>
                        <a:pt x="93944" y="2264"/>
                      </a:cubicBezTo>
                      <a:cubicBezTo>
                        <a:pt x="93944" y="4528"/>
                        <a:pt x="91009" y="5283"/>
                        <a:pt x="90642" y="7547"/>
                      </a:cubicBezTo>
                      <a:cubicBezTo>
                        <a:pt x="93577" y="7924"/>
                        <a:pt x="94678" y="4150"/>
                        <a:pt x="97614" y="2641"/>
                      </a:cubicBezTo>
                      <a:cubicBezTo>
                        <a:pt x="97981" y="3773"/>
                        <a:pt x="97981" y="4528"/>
                        <a:pt x="98348" y="5660"/>
                      </a:cubicBezTo>
                      <a:cubicBezTo>
                        <a:pt x="100550" y="3396"/>
                        <a:pt x="101651" y="2641"/>
                        <a:pt x="104587" y="754"/>
                      </a:cubicBezTo>
                      <a:cubicBezTo>
                        <a:pt x="104587" y="3018"/>
                        <a:pt x="104220" y="4528"/>
                        <a:pt x="106055" y="4905"/>
                      </a:cubicBezTo>
                      <a:cubicBezTo>
                        <a:pt x="106422" y="3396"/>
                        <a:pt x="107155" y="2264"/>
                        <a:pt x="108623" y="2264"/>
                      </a:cubicBezTo>
                      <a:cubicBezTo>
                        <a:pt x="109357" y="2264"/>
                        <a:pt x="112660" y="4150"/>
                        <a:pt x="114128" y="4905"/>
                      </a:cubicBezTo>
                      <a:cubicBezTo>
                        <a:pt x="112660" y="9056"/>
                        <a:pt x="111192" y="7547"/>
                        <a:pt x="107522" y="9056"/>
                      </a:cubicBezTo>
                      <a:cubicBezTo>
                        <a:pt x="109357" y="10188"/>
                        <a:pt x="110458" y="10566"/>
                        <a:pt x="110458" y="11320"/>
                      </a:cubicBezTo>
                      <a:cubicBezTo>
                        <a:pt x="111926" y="11698"/>
                        <a:pt x="115229" y="12075"/>
                        <a:pt x="115596" y="12075"/>
                      </a:cubicBezTo>
                      <a:cubicBezTo>
                        <a:pt x="113394" y="13584"/>
                        <a:pt x="107522" y="16603"/>
                        <a:pt x="107522" y="20754"/>
                      </a:cubicBezTo>
                      <a:cubicBezTo>
                        <a:pt x="107522" y="23773"/>
                        <a:pt x="113394" y="23396"/>
                        <a:pt x="113394" y="27169"/>
                      </a:cubicBezTo>
                      <a:cubicBezTo>
                        <a:pt x="113394" y="30188"/>
                        <a:pt x="110458" y="31320"/>
                        <a:pt x="110458" y="34339"/>
                      </a:cubicBezTo>
                      <a:cubicBezTo>
                        <a:pt x="110458" y="37358"/>
                        <a:pt x="113761" y="39245"/>
                        <a:pt x="113761" y="42641"/>
                      </a:cubicBezTo>
                      <a:cubicBezTo>
                        <a:pt x="113761" y="44528"/>
                        <a:pt x="111926" y="45660"/>
                        <a:pt x="111926" y="47547"/>
                      </a:cubicBezTo>
                      <a:cubicBezTo>
                        <a:pt x="111926" y="51320"/>
                        <a:pt x="116697" y="52075"/>
                        <a:pt x="116697" y="55849"/>
                      </a:cubicBezTo>
                      <a:cubicBezTo>
                        <a:pt x="116697" y="56981"/>
                        <a:pt x="115229" y="57735"/>
                        <a:pt x="114862" y="58113"/>
                      </a:cubicBezTo>
                      <a:cubicBezTo>
                        <a:pt x="116330" y="60754"/>
                        <a:pt x="120000" y="61509"/>
                        <a:pt x="120000" y="64905"/>
                      </a:cubicBezTo>
                      <a:cubicBezTo>
                        <a:pt x="120000" y="70566"/>
                        <a:pt x="108990" y="76603"/>
                        <a:pt x="105688" y="81132"/>
                      </a:cubicBezTo>
                      <a:cubicBezTo>
                        <a:pt x="103853" y="84528"/>
                        <a:pt x="96513" y="85283"/>
                        <a:pt x="93577" y="84528"/>
                      </a:cubicBezTo>
                      <a:cubicBezTo>
                        <a:pt x="90275" y="85660"/>
                        <a:pt x="86605" y="87169"/>
                        <a:pt x="83669" y="87169"/>
                      </a:cubicBezTo>
                      <a:cubicBezTo>
                        <a:pt x="81467" y="87169"/>
                        <a:pt x="80000" y="86792"/>
                        <a:pt x="80000" y="84905"/>
                      </a:cubicBezTo>
                      <a:cubicBezTo>
                        <a:pt x="76697" y="84905"/>
                        <a:pt x="73027" y="82641"/>
                        <a:pt x="73027" y="79245"/>
                      </a:cubicBezTo>
                      <a:cubicBezTo>
                        <a:pt x="73027" y="77358"/>
                        <a:pt x="74862" y="76226"/>
                        <a:pt x="75596" y="75471"/>
                      </a:cubicBezTo>
                      <a:cubicBezTo>
                        <a:pt x="73761" y="74716"/>
                        <a:pt x="72293" y="70943"/>
                        <a:pt x="72293" y="69056"/>
                      </a:cubicBezTo>
                      <a:cubicBezTo>
                        <a:pt x="72293" y="67924"/>
                        <a:pt x="72660" y="67169"/>
                        <a:pt x="72293" y="65660"/>
                      </a:cubicBezTo>
                      <a:cubicBezTo>
                        <a:pt x="79266" y="65660"/>
                        <a:pt x="82568" y="56603"/>
                        <a:pt x="86972" y="54339"/>
                      </a:cubicBezTo>
                      <a:cubicBezTo>
                        <a:pt x="89174" y="52830"/>
                        <a:pt x="93211" y="52075"/>
                        <a:pt x="93211" y="49056"/>
                      </a:cubicBezTo>
                      <a:cubicBezTo>
                        <a:pt x="93211" y="44905"/>
                        <a:pt x="87706" y="44150"/>
                        <a:pt x="83669" y="44150"/>
                      </a:cubicBezTo>
                      <a:cubicBezTo>
                        <a:pt x="78165" y="44150"/>
                        <a:pt x="74128" y="46037"/>
                        <a:pt x="74128" y="50943"/>
                      </a:cubicBezTo>
                      <a:cubicBezTo>
                        <a:pt x="74128" y="52830"/>
                        <a:pt x="74495" y="53584"/>
                        <a:pt x="74128" y="54716"/>
                      </a:cubicBezTo>
                      <a:cubicBezTo>
                        <a:pt x="74128" y="58490"/>
                        <a:pt x="66422" y="61886"/>
                        <a:pt x="63119" y="63773"/>
                      </a:cubicBezTo>
                      <a:cubicBezTo>
                        <a:pt x="60550" y="65660"/>
                        <a:pt x="57614" y="66037"/>
                        <a:pt x="55779" y="69056"/>
                      </a:cubicBezTo>
                      <a:cubicBezTo>
                        <a:pt x="54678" y="71320"/>
                        <a:pt x="56146" y="74716"/>
                        <a:pt x="53577" y="75849"/>
                      </a:cubicBezTo>
                      <a:cubicBezTo>
                        <a:pt x="53577" y="79245"/>
                        <a:pt x="53577" y="79245"/>
                        <a:pt x="53577" y="79245"/>
                      </a:cubicBezTo>
                      <a:cubicBezTo>
                        <a:pt x="54678" y="80000"/>
                        <a:pt x="55045" y="81132"/>
                        <a:pt x="55045" y="82264"/>
                      </a:cubicBezTo>
                      <a:cubicBezTo>
                        <a:pt x="57981" y="82641"/>
                        <a:pt x="62385" y="85660"/>
                        <a:pt x="62385" y="88679"/>
                      </a:cubicBezTo>
                      <a:cubicBezTo>
                        <a:pt x="62385" y="91320"/>
                        <a:pt x="57614" y="95471"/>
                        <a:pt x="55779" y="95471"/>
                      </a:cubicBezTo>
                      <a:cubicBezTo>
                        <a:pt x="52477" y="95471"/>
                        <a:pt x="51376" y="100377"/>
                        <a:pt x="51376" y="103773"/>
                      </a:cubicBezTo>
                      <a:cubicBezTo>
                        <a:pt x="51376" y="105660"/>
                        <a:pt x="52844" y="106415"/>
                        <a:pt x="53577" y="106792"/>
                      </a:cubicBezTo>
                      <a:cubicBezTo>
                        <a:pt x="53211" y="110943"/>
                        <a:pt x="49541" y="111320"/>
                        <a:pt x="48807" y="114716"/>
                      </a:cubicBezTo>
                      <a:cubicBezTo>
                        <a:pt x="46605" y="114716"/>
                        <a:pt x="45871" y="114716"/>
                        <a:pt x="44403" y="114716"/>
                      </a:cubicBezTo>
                      <a:cubicBezTo>
                        <a:pt x="41834" y="114716"/>
                        <a:pt x="40733" y="120000"/>
                        <a:pt x="36697" y="120000"/>
                      </a:cubicBezTo>
                      <a:cubicBezTo>
                        <a:pt x="35596" y="120000"/>
                        <a:pt x="33027" y="112830"/>
                        <a:pt x="33027" y="112075"/>
                      </a:cubicBezTo>
                      <a:cubicBezTo>
                        <a:pt x="33027" y="111698"/>
                        <a:pt x="33394" y="110943"/>
                        <a:pt x="33394" y="110566"/>
                      </a:cubicBezTo>
                      <a:cubicBezTo>
                        <a:pt x="30825" y="107547"/>
                        <a:pt x="31192" y="105283"/>
                        <a:pt x="30091" y="101509"/>
                      </a:cubicBezTo>
                      <a:cubicBezTo>
                        <a:pt x="28990" y="99245"/>
                        <a:pt x="26788" y="98490"/>
                        <a:pt x="26788" y="95471"/>
                      </a:cubicBezTo>
                      <a:cubicBezTo>
                        <a:pt x="26788" y="94339"/>
                        <a:pt x="27522" y="92830"/>
                        <a:pt x="27889" y="92452"/>
                      </a:cubicBezTo>
                      <a:lnTo>
                        <a:pt x="27889" y="93207"/>
                      </a:ln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4" name="Shape 394"/>
                <p:cNvSpPr/>
                <p:nvPr/>
              </p:nvSpPr>
              <p:spPr>
                <a:xfrm>
                  <a:off x="4559300" y="1109662"/>
                  <a:ext cx="234900" cy="1287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0909" y="97731"/>
                      </a:moveTo>
                      <a:cubicBezTo>
                        <a:pt x="100227" y="94020"/>
                        <a:pt x="100227" y="91546"/>
                        <a:pt x="100909" y="87835"/>
                      </a:cubicBezTo>
                      <a:cubicBezTo>
                        <a:pt x="97500" y="87835"/>
                        <a:pt x="91363" y="87835"/>
                        <a:pt x="87272" y="87835"/>
                      </a:cubicBezTo>
                      <a:cubicBezTo>
                        <a:pt x="87954" y="77938"/>
                        <a:pt x="91363" y="80412"/>
                        <a:pt x="92045" y="71752"/>
                      </a:cubicBezTo>
                      <a:cubicBezTo>
                        <a:pt x="90000" y="70515"/>
                        <a:pt x="87272" y="60618"/>
                        <a:pt x="85909" y="56907"/>
                      </a:cubicBezTo>
                      <a:cubicBezTo>
                        <a:pt x="87272" y="55670"/>
                        <a:pt x="88636" y="55670"/>
                        <a:pt x="90000" y="55670"/>
                      </a:cubicBezTo>
                      <a:cubicBezTo>
                        <a:pt x="85227" y="54432"/>
                        <a:pt x="82500" y="47010"/>
                        <a:pt x="82500" y="47010"/>
                      </a:cubicBezTo>
                      <a:cubicBezTo>
                        <a:pt x="72272" y="47010"/>
                        <a:pt x="69545" y="71752"/>
                        <a:pt x="66136" y="85360"/>
                      </a:cubicBezTo>
                      <a:cubicBezTo>
                        <a:pt x="65454" y="89072"/>
                        <a:pt x="63409" y="87835"/>
                        <a:pt x="61363" y="90309"/>
                      </a:cubicBezTo>
                      <a:cubicBezTo>
                        <a:pt x="56590" y="97731"/>
                        <a:pt x="57272" y="112577"/>
                        <a:pt x="53181" y="120000"/>
                      </a:cubicBezTo>
                      <a:cubicBezTo>
                        <a:pt x="45681" y="111340"/>
                        <a:pt x="29318" y="103917"/>
                        <a:pt x="29318" y="85360"/>
                      </a:cubicBezTo>
                      <a:cubicBezTo>
                        <a:pt x="33409" y="84123"/>
                        <a:pt x="40909" y="86597"/>
                        <a:pt x="40909" y="86597"/>
                      </a:cubicBezTo>
                      <a:cubicBezTo>
                        <a:pt x="43636" y="81649"/>
                        <a:pt x="47045" y="82886"/>
                        <a:pt x="50454" y="81649"/>
                      </a:cubicBezTo>
                      <a:cubicBezTo>
                        <a:pt x="49090" y="79175"/>
                        <a:pt x="38863" y="79175"/>
                        <a:pt x="36818" y="79175"/>
                      </a:cubicBezTo>
                      <a:cubicBezTo>
                        <a:pt x="33409" y="79175"/>
                        <a:pt x="25909" y="85360"/>
                        <a:pt x="25909" y="71752"/>
                      </a:cubicBezTo>
                      <a:cubicBezTo>
                        <a:pt x="25909" y="66804"/>
                        <a:pt x="32727" y="66804"/>
                        <a:pt x="34090" y="66804"/>
                      </a:cubicBezTo>
                      <a:cubicBezTo>
                        <a:pt x="38181" y="64329"/>
                        <a:pt x="46363" y="58144"/>
                        <a:pt x="49090" y="53195"/>
                      </a:cubicBezTo>
                      <a:cubicBezTo>
                        <a:pt x="45000" y="53195"/>
                        <a:pt x="42954" y="53195"/>
                        <a:pt x="41590" y="53195"/>
                      </a:cubicBezTo>
                      <a:cubicBezTo>
                        <a:pt x="40909" y="53195"/>
                        <a:pt x="38181" y="49484"/>
                        <a:pt x="36818" y="48247"/>
                      </a:cubicBezTo>
                      <a:cubicBezTo>
                        <a:pt x="36136" y="48247"/>
                        <a:pt x="35454" y="48247"/>
                        <a:pt x="34772" y="48247"/>
                      </a:cubicBezTo>
                      <a:cubicBezTo>
                        <a:pt x="32045" y="50721"/>
                        <a:pt x="32045" y="63092"/>
                        <a:pt x="25909" y="63092"/>
                      </a:cubicBezTo>
                      <a:cubicBezTo>
                        <a:pt x="21136" y="63092"/>
                        <a:pt x="17727" y="59381"/>
                        <a:pt x="15681" y="54432"/>
                      </a:cubicBezTo>
                      <a:cubicBezTo>
                        <a:pt x="17045" y="53195"/>
                        <a:pt x="17727" y="53195"/>
                        <a:pt x="18409" y="53195"/>
                      </a:cubicBezTo>
                      <a:cubicBezTo>
                        <a:pt x="12954" y="48247"/>
                        <a:pt x="8863" y="43298"/>
                        <a:pt x="10227" y="34639"/>
                      </a:cubicBezTo>
                      <a:cubicBezTo>
                        <a:pt x="8863" y="34639"/>
                        <a:pt x="8181" y="32164"/>
                        <a:pt x="7500" y="32164"/>
                      </a:cubicBezTo>
                      <a:cubicBezTo>
                        <a:pt x="5454" y="32164"/>
                        <a:pt x="2045" y="23505"/>
                        <a:pt x="0" y="19793"/>
                      </a:cubicBezTo>
                      <a:cubicBezTo>
                        <a:pt x="1363" y="17319"/>
                        <a:pt x="7500" y="6185"/>
                        <a:pt x="10909" y="6185"/>
                      </a:cubicBezTo>
                      <a:cubicBezTo>
                        <a:pt x="15681" y="6185"/>
                        <a:pt x="18409" y="6185"/>
                        <a:pt x="25909" y="8659"/>
                      </a:cubicBezTo>
                      <a:cubicBezTo>
                        <a:pt x="23863" y="12371"/>
                        <a:pt x="23181" y="13608"/>
                        <a:pt x="21818" y="16082"/>
                      </a:cubicBezTo>
                      <a:cubicBezTo>
                        <a:pt x="25227" y="21030"/>
                        <a:pt x="27954" y="21030"/>
                        <a:pt x="30000" y="24742"/>
                      </a:cubicBezTo>
                      <a:cubicBezTo>
                        <a:pt x="28636" y="23505"/>
                        <a:pt x="27954" y="21030"/>
                        <a:pt x="27954" y="17319"/>
                      </a:cubicBezTo>
                      <a:cubicBezTo>
                        <a:pt x="27954" y="12371"/>
                        <a:pt x="30681" y="8659"/>
                        <a:pt x="33409" y="8659"/>
                      </a:cubicBezTo>
                      <a:cubicBezTo>
                        <a:pt x="40909" y="8659"/>
                        <a:pt x="38863" y="27216"/>
                        <a:pt x="46363" y="32164"/>
                      </a:cubicBezTo>
                      <a:cubicBezTo>
                        <a:pt x="45000" y="23505"/>
                        <a:pt x="42954" y="18556"/>
                        <a:pt x="42954" y="8659"/>
                      </a:cubicBezTo>
                      <a:cubicBezTo>
                        <a:pt x="42954" y="0"/>
                        <a:pt x="45000" y="0"/>
                        <a:pt x="49090" y="0"/>
                      </a:cubicBezTo>
                      <a:cubicBezTo>
                        <a:pt x="53181" y="0"/>
                        <a:pt x="61363" y="4948"/>
                        <a:pt x="61363" y="11134"/>
                      </a:cubicBezTo>
                      <a:cubicBezTo>
                        <a:pt x="61363" y="14845"/>
                        <a:pt x="60000" y="18556"/>
                        <a:pt x="60000" y="22268"/>
                      </a:cubicBezTo>
                      <a:cubicBezTo>
                        <a:pt x="62727" y="19793"/>
                        <a:pt x="63409" y="14845"/>
                        <a:pt x="65454" y="14845"/>
                      </a:cubicBezTo>
                      <a:cubicBezTo>
                        <a:pt x="70227" y="14845"/>
                        <a:pt x="69545" y="23505"/>
                        <a:pt x="69545" y="28453"/>
                      </a:cubicBezTo>
                      <a:cubicBezTo>
                        <a:pt x="70227" y="28453"/>
                        <a:pt x="71590" y="28453"/>
                        <a:pt x="72272" y="28453"/>
                      </a:cubicBezTo>
                      <a:cubicBezTo>
                        <a:pt x="77045" y="28453"/>
                        <a:pt x="93409" y="44536"/>
                        <a:pt x="96136" y="50721"/>
                      </a:cubicBezTo>
                      <a:cubicBezTo>
                        <a:pt x="95454" y="51958"/>
                        <a:pt x="94090" y="51958"/>
                        <a:pt x="93409" y="51958"/>
                      </a:cubicBezTo>
                      <a:cubicBezTo>
                        <a:pt x="95454" y="53195"/>
                        <a:pt x="96818" y="51958"/>
                        <a:pt x="98863" y="51958"/>
                      </a:cubicBezTo>
                      <a:cubicBezTo>
                        <a:pt x="99545" y="54432"/>
                        <a:pt x="99545" y="58144"/>
                        <a:pt x="98863" y="60618"/>
                      </a:cubicBezTo>
                      <a:cubicBezTo>
                        <a:pt x="102954" y="60618"/>
                        <a:pt x="105000" y="60618"/>
                        <a:pt x="108409" y="60618"/>
                      </a:cubicBezTo>
                      <a:cubicBezTo>
                        <a:pt x="108409" y="76701"/>
                        <a:pt x="117272" y="72989"/>
                        <a:pt x="120000" y="79175"/>
                      </a:cubicBezTo>
                      <a:cubicBezTo>
                        <a:pt x="111818" y="84123"/>
                        <a:pt x="108409" y="94020"/>
                        <a:pt x="100909" y="97731"/>
                      </a:cubicBez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5" name="Shape 395"/>
                <p:cNvSpPr/>
                <p:nvPr/>
              </p:nvSpPr>
              <p:spPr>
                <a:xfrm>
                  <a:off x="4683125" y="1089025"/>
                  <a:ext cx="150900" cy="555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9999" y="55609"/>
                      </a:moveTo>
                      <a:cubicBezTo>
                        <a:pt x="109473" y="76097"/>
                        <a:pt x="86315" y="120000"/>
                        <a:pt x="72631" y="120000"/>
                      </a:cubicBezTo>
                      <a:cubicBezTo>
                        <a:pt x="64210" y="120000"/>
                        <a:pt x="59999" y="114146"/>
                        <a:pt x="56842" y="99512"/>
                      </a:cubicBezTo>
                      <a:cubicBezTo>
                        <a:pt x="29473" y="99512"/>
                        <a:pt x="29473" y="99512"/>
                        <a:pt x="29473" y="99512"/>
                      </a:cubicBezTo>
                      <a:cubicBezTo>
                        <a:pt x="26315" y="93658"/>
                        <a:pt x="24210" y="87804"/>
                        <a:pt x="24210" y="76097"/>
                      </a:cubicBezTo>
                      <a:cubicBezTo>
                        <a:pt x="27368" y="76097"/>
                        <a:pt x="32631" y="76097"/>
                        <a:pt x="33684" y="76097"/>
                      </a:cubicBezTo>
                      <a:cubicBezTo>
                        <a:pt x="37894" y="73170"/>
                        <a:pt x="42105" y="73170"/>
                        <a:pt x="45263" y="70243"/>
                      </a:cubicBezTo>
                      <a:cubicBezTo>
                        <a:pt x="43157" y="70243"/>
                        <a:pt x="24210" y="67317"/>
                        <a:pt x="23157" y="67317"/>
                      </a:cubicBezTo>
                      <a:cubicBezTo>
                        <a:pt x="14736" y="67317"/>
                        <a:pt x="6315" y="81951"/>
                        <a:pt x="6315" y="52682"/>
                      </a:cubicBezTo>
                      <a:cubicBezTo>
                        <a:pt x="3157" y="43902"/>
                        <a:pt x="0" y="35121"/>
                        <a:pt x="0" y="20487"/>
                      </a:cubicBezTo>
                      <a:cubicBezTo>
                        <a:pt x="6315" y="20487"/>
                        <a:pt x="6315" y="20487"/>
                        <a:pt x="6315" y="20487"/>
                      </a:cubicBezTo>
                      <a:cubicBezTo>
                        <a:pt x="9473" y="26341"/>
                        <a:pt x="13684" y="29268"/>
                        <a:pt x="15789" y="23414"/>
                      </a:cubicBezTo>
                      <a:cubicBezTo>
                        <a:pt x="15789" y="17560"/>
                        <a:pt x="15789" y="17560"/>
                        <a:pt x="15789" y="17560"/>
                      </a:cubicBezTo>
                      <a:cubicBezTo>
                        <a:pt x="24210" y="17560"/>
                        <a:pt x="24210" y="17560"/>
                        <a:pt x="24210" y="17560"/>
                      </a:cubicBezTo>
                      <a:cubicBezTo>
                        <a:pt x="22105" y="5853"/>
                        <a:pt x="22105" y="5853"/>
                        <a:pt x="22105" y="5853"/>
                      </a:cubicBezTo>
                      <a:cubicBezTo>
                        <a:pt x="34736" y="5853"/>
                        <a:pt x="34736" y="5853"/>
                        <a:pt x="34736" y="5853"/>
                      </a:cubicBezTo>
                      <a:cubicBezTo>
                        <a:pt x="37894" y="11707"/>
                        <a:pt x="50526" y="32195"/>
                        <a:pt x="53684" y="32195"/>
                      </a:cubicBezTo>
                      <a:cubicBezTo>
                        <a:pt x="58947" y="32195"/>
                        <a:pt x="62105" y="5853"/>
                        <a:pt x="65263" y="0"/>
                      </a:cubicBezTo>
                      <a:cubicBezTo>
                        <a:pt x="70526" y="0"/>
                        <a:pt x="70526" y="0"/>
                        <a:pt x="70526" y="0"/>
                      </a:cubicBezTo>
                      <a:cubicBezTo>
                        <a:pt x="70526" y="17560"/>
                        <a:pt x="69473" y="23414"/>
                        <a:pt x="70526" y="35121"/>
                      </a:cubicBezTo>
                      <a:cubicBezTo>
                        <a:pt x="74736" y="35121"/>
                        <a:pt x="76842" y="20487"/>
                        <a:pt x="84210" y="20487"/>
                      </a:cubicBezTo>
                      <a:cubicBezTo>
                        <a:pt x="95789" y="20487"/>
                        <a:pt x="92631" y="20487"/>
                        <a:pt x="99999" y="20487"/>
                      </a:cubicBezTo>
                      <a:cubicBezTo>
                        <a:pt x="108421" y="20487"/>
                        <a:pt x="117894" y="40975"/>
                        <a:pt x="119999" y="55609"/>
                      </a:cubicBez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6" name="Shape 396"/>
                <p:cNvSpPr/>
                <p:nvPr/>
              </p:nvSpPr>
              <p:spPr>
                <a:xfrm>
                  <a:off x="4219575" y="1841500"/>
                  <a:ext cx="72900" cy="873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9636" y="35076"/>
                      </a:moveTo>
                      <a:cubicBezTo>
                        <a:pt x="26181" y="35076"/>
                        <a:pt x="41454" y="29538"/>
                        <a:pt x="48000" y="25846"/>
                      </a:cubicBezTo>
                      <a:cubicBezTo>
                        <a:pt x="43636" y="20307"/>
                        <a:pt x="41454" y="18461"/>
                        <a:pt x="41454" y="14769"/>
                      </a:cubicBezTo>
                      <a:cubicBezTo>
                        <a:pt x="41454" y="9230"/>
                        <a:pt x="61090" y="0"/>
                        <a:pt x="69818" y="0"/>
                      </a:cubicBezTo>
                      <a:cubicBezTo>
                        <a:pt x="76363" y="0"/>
                        <a:pt x="80727" y="0"/>
                        <a:pt x="87272" y="0"/>
                      </a:cubicBezTo>
                      <a:cubicBezTo>
                        <a:pt x="109090" y="0"/>
                        <a:pt x="120000" y="18461"/>
                        <a:pt x="120000" y="33230"/>
                      </a:cubicBezTo>
                      <a:cubicBezTo>
                        <a:pt x="120000" y="38769"/>
                        <a:pt x="102545" y="38769"/>
                        <a:pt x="102545" y="44307"/>
                      </a:cubicBezTo>
                      <a:cubicBezTo>
                        <a:pt x="102545" y="49846"/>
                        <a:pt x="102545" y="72000"/>
                        <a:pt x="102545" y="72000"/>
                      </a:cubicBezTo>
                      <a:cubicBezTo>
                        <a:pt x="102545" y="79384"/>
                        <a:pt x="109090" y="88615"/>
                        <a:pt x="102545" y="96000"/>
                      </a:cubicBezTo>
                      <a:cubicBezTo>
                        <a:pt x="96000" y="99692"/>
                        <a:pt x="87272" y="99692"/>
                        <a:pt x="76363" y="99692"/>
                      </a:cubicBezTo>
                      <a:cubicBezTo>
                        <a:pt x="61090" y="99692"/>
                        <a:pt x="50181" y="112615"/>
                        <a:pt x="41454" y="118153"/>
                      </a:cubicBezTo>
                      <a:cubicBezTo>
                        <a:pt x="37090" y="120000"/>
                        <a:pt x="28363" y="120000"/>
                        <a:pt x="24000" y="120000"/>
                      </a:cubicBezTo>
                      <a:cubicBezTo>
                        <a:pt x="13090" y="120000"/>
                        <a:pt x="0" y="110769"/>
                        <a:pt x="0" y="101538"/>
                      </a:cubicBezTo>
                      <a:cubicBezTo>
                        <a:pt x="0" y="81230"/>
                        <a:pt x="24000" y="79384"/>
                        <a:pt x="28363" y="60923"/>
                      </a:cubicBezTo>
                      <a:cubicBezTo>
                        <a:pt x="17454" y="55384"/>
                        <a:pt x="8727" y="51692"/>
                        <a:pt x="8727" y="42461"/>
                      </a:cubicBezTo>
                      <a:cubicBezTo>
                        <a:pt x="8727" y="33230"/>
                        <a:pt x="17454" y="35076"/>
                        <a:pt x="19636" y="35076"/>
                      </a:cubicBez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7" name="Shape 397"/>
                <p:cNvSpPr/>
                <p:nvPr/>
              </p:nvSpPr>
              <p:spPr>
                <a:xfrm>
                  <a:off x="4276725" y="1758950"/>
                  <a:ext cx="139800" cy="2031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2857" y="81315"/>
                      </a:moveTo>
                      <a:cubicBezTo>
                        <a:pt x="106285" y="79736"/>
                        <a:pt x="105142" y="80526"/>
                        <a:pt x="109714" y="80526"/>
                      </a:cubicBezTo>
                      <a:cubicBezTo>
                        <a:pt x="115428" y="80526"/>
                        <a:pt x="120000" y="83684"/>
                        <a:pt x="120000" y="86842"/>
                      </a:cubicBezTo>
                      <a:cubicBezTo>
                        <a:pt x="120000" y="93157"/>
                        <a:pt x="107428" y="96315"/>
                        <a:pt x="104000" y="101052"/>
                      </a:cubicBezTo>
                      <a:cubicBezTo>
                        <a:pt x="108571" y="101842"/>
                        <a:pt x="110857" y="102631"/>
                        <a:pt x="114285" y="102631"/>
                      </a:cubicBezTo>
                      <a:cubicBezTo>
                        <a:pt x="114285" y="105000"/>
                        <a:pt x="114285" y="105000"/>
                        <a:pt x="114285" y="105000"/>
                      </a:cubicBezTo>
                      <a:cubicBezTo>
                        <a:pt x="109714" y="108157"/>
                        <a:pt x="106285" y="109736"/>
                        <a:pt x="99428" y="109736"/>
                      </a:cubicBezTo>
                      <a:cubicBezTo>
                        <a:pt x="93714" y="109736"/>
                        <a:pt x="82285" y="109736"/>
                        <a:pt x="80000" y="109736"/>
                      </a:cubicBezTo>
                      <a:cubicBezTo>
                        <a:pt x="74285" y="109736"/>
                        <a:pt x="60571" y="112894"/>
                        <a:pt x="53714" y="112894"/>
                      </a:cubicBezTo>
                      <a:cubicBezTo>
                        <a:pt x="50285" y="112894"/>
                        <a:pt x="48000" y="111315"/>
                        <a:pt x="44571" y="111315"/>
                      </a:cubicBezTo>
                      <a:cubicBezTo>
                        <a:pt x="38857" y="111315"/>
                        <a:pt x="36571" y="113684"/>
                        <a:pt x="36571" y="116842"/>
                      </a:cubicBezTo>
                      <a:cubicBezTo>
                        <a:pt x="29714" y="116842"/>
                        <a:pt x="29714" y="116842"/>
                        <a:pt x="29714" y="116842"/>
                      </a:cubicBezTo>
                      <a:cubicBezTo>
                        <a:pt x="26285" y="116842"/>
                        <a:pt x="24000" y="118421"/>
                        <a:pt x="21714" y="120000"/>
                      </a:cubicBezTo>
                      <a:cubicBezTo>
                        <a:pt x="18285" y="120000"/>
                        <a:pt x="18285" y="120000"/>
                        <a:pt x="18285" y="120000"/>
                      </a:cubicBezTo>
                      <a:cubicBezTo>
                        <a:pt x="18285" y="117631"/>
                        <a:pt x="18285" y="117631"/>
                        <a:pt x="18285" y="117631"/>
                      </a:cubicBezTo>
                      <a:cubicBezTo>
                        <a:pt x="19428" y="116052"/>
                        <a:pt x="34285" y="105000"/>
                        <a:pt x="36571" y="105000"/>
                      </a:cubicBezTo>
                      <a:cubicBezTo>
                        <a:pt x="43428" y="103421"/>
                        <a:pt x="53714" y="105000"/>
                        <a:pt x="53714" y="100263"/>
                      </a:cubicBezTo>
                      <a:cubicBezTo>
                        <a:pt x="53714" y="99473"/>
                        <a:pt x="52571" y="98684"/>
                        <a:pt x="52571" y="97894"/>
                      </a:cubicBezTo>
                      <a:cubicBezTo>
                        <a:pt x="50285" y="99473"/>
                        <a:pt x="46857" y="101052"/>
                        <a:pt x="43428" y="101052"/>
                      </a:cubicBezTo>
                      <a:cubicBezTo>
                        <a:pt x="36571" y="101052"/>
                        <a:pt x="34285" y="97105"/>
                        <a:pt x="29714" y="97105"/>
                      </a:cubicBezTo>
                      <a:cubicBezTo>
                        <a:pt x="26285" y="97105"/>
                        <a:pt x="26285" y="98684"/>
                        <a:pt x="24000" y="98684"/>
                      </a:cubicBezTo>
                      <a:cubicBezTo>
                        <a:pt x="22857" y="98684"/>
                        <a:pt x="21714" y="97894"/>
                        <a:pt x="21714" y="97105"/>
                      </a:cubicBezTo>
                      <a:cubicBezTo>
                        <a:pt x="21714" y="91578"/>
                        <a:pt x="35428" y="91578"/>
                        <a:pt x="35428" y="86052"/>
                      </a:cubicBezTo>
                      <a:cubicBezTo>
                        <a:pt x="35428" y="81315"/>
                        <a:pt x="32000" y="79736"/>
                        <a:pt x="32000" y="75789"/>
                      </a:cubicBezTo>
                      <a:cubicBezTo>
                        <a:pt x="41142" y="75789"/>
                        <a:pt x="51428" y="72631"/>
                        <a:pt x="54857" y="69473"/>
                      </a:cubicBezTo>
                      <a:cubicBezTo>
                        <a:pt x="54857" y="63947"/>
                        <a:pt x="54857" y="63947"/>
                        <a:pt x="54857" y="63947"/>
                      </a:cubicBezTo>
                      <a:cubicBezTo>
                        <a:pt x="49142" y="64736"/>
                        <a:pt x="42285" y="63947"/>
                        <a:pt x="42285" y="60789"/>
                      </a:cubicBezTo>
                      <a:cubicBezTo>
                        <a:pt x="42285" y="57631"/>
                        <a:pt x="44571" y="56842"/>
                        <a:pt x="45714" y="55263"/>
                      </a:cubicBezTo>
                      <a:cubicBezTo>
                        <a:pt x="44571" y="55263"/>
                        <a:pt x="43428" y="55263"/>
                        <a:pt x="41142" y="55263"/>
                      </a:cubicBezTo>
                      <a:cubicBezTo>
                        <a:pt x="36571" y="55263"/>
                        <a:pt x="34285" y="56842"/>
                        <a:pt x="29714" y="56842"/>
                      </a:cubicBezTo>
                      <a:cubicBezTo>
                        <a:pt x="25142" y="56842"/>
                        <a:pt x="21714" y="56842"/>
                        <a:pt x="21714" y="54473"/>
                      </a:cubicBezTo>
                      <a:cubicBezTo>
                        <a:pt x="21714" y="51315"/>
                        <a:pt x="26285" y="49736"/>
                        <a:pt x="26285" y="46578"/>
                      </a:cubicBezTo>
                      <a:cubicBezTo>
                        <a:pt x="26285" y="43421"/>
                        <a:pt x="25142" y="43421"/>
                        <a:pt x="26285" y="40263"/>
                      </a:cubicBezTo>
                      <a:cubicBezTo>
                        <a:pt x="22857" y="40263"/>
                        <a:pt x="19428" y="39473"/>
                        <a:pt x="18285" y="38684"/>
                      </a:cubicBezTo>
                      <a:cubicBezTo>
                        <a:pt x="16000" y="41052"/>
                        <a:pt x="17142" y="42631"/>
                        <a:pt x="18285" y="43421"/>
                      </a:cubicBezTo>
                      <a:cubicBezTo>
                        <a:pt x="13714" y="43421"/>
                        <a:pt x="13714" y="43421"/>
                        <a:pt x="13714" y="43421"/>
                      </a:cubicBezTo>
                      <a:cubicBezTo>
                        <a:pt x="13714" y="41052"/>
                        <a:pt x="13714" y="40263"/>
                        <a:pt x="13714" y="37894"/>
                      </a:cubicBezTo>
                      <a:cubicBezTo>
                        <a:pt x="13714" y="37105"/>
                        <a:pt x="14857" y="36315"/>
                        <a:pt x="16000" y="35526"/>
                      </a:cubicBezTo>
                      <a:cubicBezTo>
                        <a:pt x="16000" y="32368"/>
                        <a:pt x="16000" y="32368"/>
                        <a:pt x="16000" y="32368"/>
                      </a:cubicBezTo>
                      <a:cubicBezTo>
                        <a:pt x="13714" y="32368"/>
                        <a:pt x="9142" y="31578"/>
                        <a:pt x="9142" y="30000"/>
                      </a:cubicBezTo>
                      <a:cubicBezTo>
                        <a:pt x="9142" y="28421"/>
                        <a:pt x="12571" y="25263"/>
                        <a:pt x="12571" y="25263"/>
                      </a:cubicBezTo>
                      <a:cubicBezTo>
                        <a:pt x="12571" y="22894"/>
                        <a:pt x="12571" y="22894"/>
                        <a:pt x="12571" y="22894"/>
                      </a:cubicBezTo>
                      <a:cubicBezTo>
                        <a:pt x="4571" y="21315"/>
                        <a:pt x="0" y="20526"/>
                        <a:pt x="0" y="15789"/>
                      </a:cubicBezTo>
                      <a:cubicBezTo>
                        <a:pt x="9142" y="15789"/>
                        <a:pt x="9142" y="15789"/>
                        <a:pt x="9142" y="15789"/>
                      </a:cubicBezTo>
                      <a:cubicBezTo>
                        <a:pt x="9142" y="18157"/>
                        <a:pt x="11428" y="18947"/>
                        <a:pt x="12571" y="18947"/>
                      </a:cubicBezTo>
                      <a:cubicBezTo>
                        <a:pt x="13714" y="18947"/>
                        <a:pt x="13714" y="17368"/>
                        <a:pt x="13714" y="16578"/>
                      </a:cubicBezTo>
                      <a:cubicBezTo>
                        <a:pt x="13714" y="16578"/>
                        <a:pt x="11428" y="15789"/>
                        <a:pt x="11428" y="15000"/>
                      </a:cubicBezTo>
                      <a:cubicBezTo>
                        <a:pt x="11428" y="11842"/>
                        <a:pt x="14857" y="11052"/>
                        <a:pt x="18285" y="11052"/>
                      </a:cubicBezTo>
                      <a:cubicBezTo>
                        <a:pt x="18285" y="7894"/>
                        <a:pt x="20571" y="6315"/>
                        <a:pt x="20571" y="4736"/>
                      </a:cubicBezTo>
                      <a:cubicBezTo>
                        <a:pt x="20571" y="3157"/>
                        <a:pt x="26285" y="0"/>
                        <a:pt x="28571" y="0"/>
                      </a:cubicBezTo>
                      <a:cubicBezTo>
                        <a:pt x="34285" y="0"/>
                        <a:pt x="40000" y="0"/>
                        <a:pt x="43428" y="0"/>
                      </a:cubicBezTo>
                      <a:cubicBezTo>
                        <a:pt x="45714" y="0"/>
                        <a:pt x="48000" y="2368"/>
                        <a:pt x="48000" y="3157"/>
                      </a:cubicBezTo>
                      <a:cubicBezTo>
                        <a:pt x="48000" y="7894"/>
                        <a:pt x="37714" y="7894"/>
                        <a:pt x="35428" y="12631"/>
                      </a:cubicBezTo>
                      <a:cubicBezTo>
                        <a:pt x="35428" y="13421"/>
                        <a:pt x="36571" y="14210"/>
                        <a:pt x="37714" y="15000"/>
                      </a:cubicBezTo>
                      <a:cubicBezTo>
                        <a:pt x="67428" y="15000"/>
                        <a:pt x="67428" y="15000"/>
                        <a:pt x="67428" y="15000"/>
                      </a:cubicBezTo>
                      <a:cubicBezTo>
                        <a:pt x="68571" y="25263"/>
                        <a:pt x="53714" y="29210"/>
                        <a:pt x="53714" y="36315"/>
                      </a:cubicBezTo>
                      <a:cubicBezTo>
                        <a:pt x="51428" y="37105"/>
                        <a:pt x="50285" y="37894"/>
                        <a:pt x="49142" y="39473"/>
                      </a:cubicBezTo>
                      <a:cubicBezTo>
                        <a:pt x="54857" y="40263"/>
                        <a:pt x="57142" y="38684"/>
                        <a:pt x="60571" y="39473"/>
                      </a:cubicBezTo>
                      <a:cubicBezTo>
                        <a:pt x="70857" y="41842"/>
                        <a:pt x="68571" y="49736"/>
                        <a:pt x="75428" y="54473"/>
                      </a:cubicBezTo>
                      <a:cubicBezTo>
                        <a:pt x="83428" y="60000"/>
                        <a:pt x="96000" y="62368"/>
                        <a:pt x="96000" y="70263"/>
                      </a:cubicBezTo>
                      <a:cubicBezTo>
                        <a:pt x="96000" y="73421"/>
                        <a:pt x="101714" y="75000"/>
                        <a:pt x="101714" y="78157"/>
                      </a:cubicBezTo>
                      <a:cubicBezTo>
                        <a:pt x="101714" y="78947"/>
                        <a:pt x="100571" y="79736"/>
                        <a:pt x="99428" y="80526"/>
                      </a:cubicBezTo>
                      <a:cubicBezTo>
                        <a:pt x="99428" y="82894"/>
                        <a:pt x="99428" y="82894"/>
                        <a:pt x="99428" y="82894"/>
                      </a:cubicBezTo>
                      <a:cubicBezTo>
                        <a:pt x="102857" y="82105"/>
                        <a:pt x="102857" y="81315"/>
                        <a:pt x="105142" y="80526"/>
                      </a:cubicBezTo>
                      <a:lnTo>
                        <a:pt x="102857" y="81315"/>
                      </a:ln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8" name="Shape 398"/>
                <p:cNvSpPr/>
                <p:nvPr/>
              </p:nvSpPr>
              <p:spPr>
                <a:xfrm>
                  <a:off x="4592637" y="2203450"/>
                  <a:ext cx="45900" cy="303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0" y="26086"/>
                      </a:moveTo>
                      <a:cubicBezTo>
                        <a:pt x="0" y="41739"/>
                        <a:pt x="0" y="41739"/>
                        <a:pt x="0" y="41739"/>
                      </a:cubicBezTo>
                      <a:cubicBezTo>
                        <a:pt x="6857" y="52173"/>
                        <a:pt x="17142" y="52173"/>
                        <a:pt x="24000" y="52173"/>
                      </a:cubicBezTo>
                      <a:cubicBezTo>
                        <a:pt x="48000" y="62608"/>
                        <a:pt x="65142" y="104347"/>
                        <a:pt x="92571" y="109565"/>
                      </a:cubicBezTo>
                      <a:cubicBezTo>
                        <a:pt x="92571" y="120000"/>
                        <a:pt x="99428" y="120000"/>
                        <a:pt x="102857" y="120000"/>
                      </a:cubicBezTo>
                      <a:cubicBezTo>
                        <a:pt x="109714" y="120000"/>
                        <a:pt x="113142" y="109565"/>
                        <a:pt x="113142" y="104347"/>
                      </a:cubicBezTo>
                      <a:cubicBezTo>
                        <a:pt x="113142" y="88695"/>
                        <a:pt x="106285" y="83478"/>
                        <a:pt x="106285" y="67826"/>
                      </a:cubicBezTo>
                      <a:cubicBezTo>
                        <a:pt x="106285" y="57391"/>
                        <a:pt x="113142" y="41739"/>
                        <a:pt x="113142" y="41739"/>
                      </a:cubicBezTo>
                      <a:cubicBezTo>
                        <a:pt x="120000" y="15652"/>
                        <a:pt x="120000" y="15652"/>
                        <a:pt x="120000" y="15652"/>
                      </a:cubicBezTo>
                      <a:cubicBezTo>
                        <a:pt x="96000" y="10434"/>
                        <a:pt x="85714" y="31304"/>
                        <a:pt x="68571" y="31304"/>
                      </a:cubicBezTo>
                      <a:cubicBezTo>
                        <a:pt x="48000" y="31304"/>
                        <a:pt x="34285" y="0"/>
                        <a:pt x="0" y="26086"/>
                      </a:cubicBez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9" name="Shape 399"/>
                <p:cNvSpPr/>
                <p:nvPr/>
              </p:nvSpPr>
              <p:spPr>
                <a:xfrm>
                  <a:off x="4527550" y="2111375"/>
                  <a:ext cx="15900" cy="303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30000" y="26086"/>
                      </a:moveTo>
                      <a:cubicBezTo>
                        <a:pt x="60000" y="26086"/>
                        <a:pt x="80000" y="5217"/>
                        <a:pt x="100000" y="0"/>
                      </a:cubicBezTo>
                      <a:cubicBezTo>
                        <a:pt x="100000" y="15652"/>
                        <a:pt x="110000" y="26086"/>
                        <a:pt x="120000" y="26086"/>
                      </a:cubicBezTo>
                      <a:cubicBezTo>
                        <a:pt x="110000" y="57391"/>
                        <a:pt x="100000" y="104347"/>
                        <a:pt x="80000" y="120000"/>
                      </a:cubicBezTo>
                      <a:cubicBezTo>
                        <a:pt x="40000" y="114782"/>
                        <a:pt x="20000" y="46956"/>
                        <a:pt x="0" y="31304"/>
                      </a:cubicBezTo>
                      <a:cubicBezTo>
                        <a:pt x="10000" y="31304"/>
                        <a:pt x="20000" y="26086"/>
                        <a:pt x="30000" y="26086"/>
                      </a:cubicBez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00" name="Shape 400"/>
                <p:cNvSpPr/>
                <p:nvPr/>
              </p:nvSpPr>
              <p:spPr>
                <a:xfrm>
                  <a:off x="4524375" y="2144713"/>
                  <a:ext cx="25500" cy="444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31578" y="54545"/>
                      </a:moveTo>
                      <a:cubicBezTo>
                        <a:pt x="31578" y="43636"/>
                        <a:pt x="6315" y="32727"/>
                        <a:pt x="0" y="21818"/>
                      </a:cubicBezTo>
                      <a:cubicBezTo>
                        <a:pt x="31578" y="14545"/>
                        <a:pt x="31578" y="0"/>
                        <a:pt x="56842" y="0"/>
                      </a:cubicBezTo>
                      <a:cubicBezTo>
                        <a:pt x="82105" y="0"/>
                        <a:pt x="88421" y="10909"/>
                        <a:pt x="94736" y="10909"/>
                      </a:cubicBezTo>
                      <a:cubicBezTo>
                        <a:pt x="120000" y="36363"/>
                        <a:pt x="113684" y="50909"/>
                        <a:pt x="113684" y="76363"/>
                      </a:cubicBezTo>
                      <a:cubicBezTo>
                        <a:pt x="113684" y="98181"/>
                        <a:pt x="63157" y="120000"/>
                        <a:pt x="37894" y="120000"/>
                      </a:cubicBezTo>
                      <a:cubicBezTo>
                        <a:pt x="12631" y="120000"/>
                        <a:pt x="12631" y="98181"/>
                        <a:pt x="12631" y="87272"/>
                      </a:cubicBezTo>
                      <a:cubicBezTo>
                        <a:pt x="12631" y="72727"/>
                        <a:pt x="31578" y="65454"/>
                        <a:pt x="31578" y="54545"/>
                      </a:cubicBez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01" name="Shape 401"/>
                <p:cNvSpPr/>
                <p:nvPr/>
              </p:nvSpPr>
              <p:spPr>
                <a:xfrm>
                  <a:off x="4429125" y="2171700"/>
                  <a:ext cx="12600" cy="96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20000" y="85714"/>
                      </a:moveTo>
                      <a:cubicBezTo>
                        <a:pt x="120000" y="102857"/>
                        <a:pt x="93333" y="119999"/>
                        <a:pt x="80000" y="119999"/>
                      </a:cubicBezTo>
                      <a:cubicBezTo>
                        <a:pt x="53333" y="119999"/>
                        <a:pt x="13333" y="51428"/>
                        <a:pt x="0" y="51428"/>
                      </a:cubicBezTo>
                      <a:cubicBezTo>
                        <a:pt x="40000" y="34285"/>
                        <a:pt x="66666" y="0"/>
                        <a:pt x="93333" y="0"/>
                      </a:cubicBezTo>
                      <a:cubicBezTo>
                        <a:pt x="93333" y="17142"/>
                        <a:pt x="120000" y="51428"/>
                        <a:pt x="120000" y="85714"/>
                      </a:cubicBez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02" name="Shape 402"/>
                <p:cNvSpPr/>
                <p:nvPr/>
              </p:nvSpPr>
              <p:spPr>
                <a:xfrm>
                  <a:off x="4551362" y="1833563"/>
                  <a:ext cx="15900" cy="189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0000" y="85714"/>
                      </a:moveTo>
                      <a:cubicBezTo>
                        <a:pt x="50000" y="85714"/>
                        <a:pt x="0" y="77142"/>
                        <a:pt x="0" y="42857"/>
                      </a:cubicBezTo>
                      <a:cubicBezTo>
                        <a:pt x="0" y="25714"/>
                        <a:pt x="0" y="17142"/>
                        <a:pt x="0" y="0"/>
                      </a:cubicBezTo>
                      <a:cubicBezTo>
                        <a:pt x="90000" y="0"/>
                        <a:pt x="90000" y="0"/>
                        <a:pt x="90000" y="0"/>
                      </a:cubicBezTo>
                      <a:cubicBezTo>
                        <a:pt x="90000" y="51428"/>
                        <a:pt x="120000" y="42857"/>
                        <a:pt x="120000" y="77142"/>
                      </a:cubicBezTo>
                      <a:cubicBezTo>
                        <a:pt x="120000" y="111428"/>
                        <a:pt x="110000" y="102857"/>
                        <a:pt x="110000" y="119999"/>
                      </a:cubicBezTo>
                      <a:cubicBezTo>
                        <a:pt x="110000" y="111428"/>
                        <a:pt x="110000" y="102857"/>
                        <a:pt x="110000" y="85714"/>
                      </a:cubicBez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03" name="Shape 403"/>
                <p:cNvSpPr/>
                <p:nvPr/>
              </p:nvSpPr>
              <p:spPr>
                <a:xfrm>
                  <a:off x="4684712" y="1773238"/>
                  <a:ext cx="15900" cy="237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87272" y="42352"/>
                      </a:moveTo>
                      <a:cubicBezTo>
                        <a:pt x="87272" y="77647"/>
                        <a:pt x="43636" y="91764"/>
                        <a:pt x="10909" y="120000"/>
                      </a:cubicBezTo>
                      <a:cubicBezTo>
                        <a:pt x="0" y="105882"/>
                        <a:pt x="10909" y="98823"/>
                        <a:pt x="10909" y="77647"/>
                      </a:cubicBezTo>
                      <a:cubicBezTo>
                        <a:pt x="10909" y="63529"/>
                        <a:pt x="32727" y="7058"/>
                        <a:pt x="120000" y="0"/>
                      </a:cubicBezTo>
                      <a:cubicBezTo>
                        <a:pt x="109090" y="14117"/>
                        <a:pt x="87272" y="28235"/>
                        <a:pt x="87272" y="42352"/>
                      </a:cubicBez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04" name="Shape 404"/>
                <p:cNvSpPr/>
                <p:nvPr/>
              </p:nvSpPr>
              <p:spPr>
                <a:xfrm>
                  <a:off x="4746625" y="1744663"/>
                  <a:ext cx="20700" cy="27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90000" y="60000"/>
                      </a:moveTo>
                      <a:cubicBezTo>
                        <a:pt x="90000" y="72000"/>
                        <a:pt x="90000" y="84000"/>
                        <a:pt x="90000" y="96000"/>
                      </a:cubicBezTo>
                      <a:cubicBezTo>
                        <a:pt x="90000" y="102000"/>
                        <a:pt x="45000" y="120000"/>
                        <a:pt x="37500" y="120000"/>
                      </a:cubicBezTo>
                      <a:cubicBezTo>
                        <a:pt x="7500" y="120000"/>
                        <a:pt x="0" y="96000"/>
                        <a:pt x="0" y="78000"/>
                      </a:cubicBezTo>
                      <a:cubicBezTo>
                        <a:pt x="30000" y="78000"/>
                        <a:pt x="45000" y="60000"/>
                        <a:pt x="75000" y="60000"/>
                      </a:cubicBezTo>
                      <a:cubicBezTo>
                        <a:pt x="67500" y="48000"/>
                        <a:pt x="52500" y="42000"/>
                        <a:pt x="52500" y="30000"/>
                      </a:cubicBezTo>
                      <a:cubicBezTo>
                        <a:pt x="52500" y="12000"/>
                        <a:pt x="82500" y="0"/>
                        <a:pt x="82500" y="0"/>
                      </a:cubicBezTo>
                      <a:cubicBezTo>
                        <a:pt x="97500" y="18000"/>
                        <a:pt x="105000" y="24000"/>
                        <a:pt x="120000" y="30000"/>
                      </a:cubicBezTo>
                      <a:cubicBezTo>
                        <a:pt x="112500" y="42000"/>
                        <a:pt x="97500" y="60000"/>
                        <a:pt x="90000" y="60000"/>
                      </a:cubicBez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405" name="Shape 405"/>
            <p:cNvGrpSpPr/>
            <p:nvPr/>
          </p:nvGrpSpPr>
          <p:grpSpPr>
            <a:xfrm>
              <a:off x="5798520" y="2555104"/>
              <a:ext cx="691305" cy="603929"/>
              <a:chOff x="6275387" y="2879725"/>
              <a:chExt cx="966725" cy="844537"/>
            </a:xfrm>
          </p:grpSpPr>
          <p:sp>
            <p:nvSpPr>
              <p:cNvPr id="406" name="Shape 406"/>
              <p:cNvSpPr/>
              <p:nvPr/>
            </p:nvSpPr>
            <p:spPr>
              <a:xfrm>
                <a:off x="6567488" y="2879725"/>
                <a:ext cx="339600" cy="1761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235" y="25263"/>
                    </a:moveTo>
                    <a:cubicBezTo>
                      <a:pt x="62588" y="29774"/>
                      <a:pt x="70117" y="35187"/>
                      <a:pt x="75294" y="35187"/>
                    </a:cubicBezTo>
                    <a:cubicBezTo>
                      <a:pt x="77647" y="35187"/>
                      <a:pt x="79058" y="40601"/>
                      <a:pt x="81411" y="40601"/>
                    </a:cubicBezTo>
                    <a:cubicBezTo>
                      <a:pt x="81411" y="43308"/>
                      <a:pt x="82823" y="44210"/>
                      <a:pt x="84235" y="44210"/>
                    </a:cubicBezTo>
                    <a:cubicBezTo>
                      <a:pt x="90823" y="48721"/>
                      <a:pt x="90352" y="59548"/>
                      <a:pt x="95529" y="64060"/>
                    </a:cubicBezTo>
                    <a:cubicBezTo>
                      <a:pt x="97411" y="65864"/>
                      <a:pt x="102117" y="61353"/>
                      <a:pt x="102117" y="70375"/>
                    </a:cubicBezTo>
                    <a:cubicBezTo>
                      <a:pt x="102117" y="74887"/>
                      <a:pt x="97882" y="73082"/>
                      <a:pt x="97882" y="76691"/>
                    </a:cubicBezTo>
                    <a:cubicBezTo>
                      <a:pt x="97882" y="78496"/>
                      <a:pt x="101647" y="85714"/>
                      <a:pt x="102117" y="86616"/>
                    </a:cubicBezTo>
                    <a:cubicBezTo>
                      <a:pt x="104000" y="90225"/>
                      <a:pt x="103529" y="92932"/>
                      <a:pt x="105411" y="97443"/>
                    </a:cubicBezTo>
                    <a:cubicBezTo>
                      <a:pt x="105882" y="100150"/>
                      <a:pt x="108235" y="101954"/>
                      <a:pt x="109647" y="101954"/>
                    </a:cubicBezTo>
                    <a:cubicBezTo>
                      <a:pt x="110588" y="101954"/>
                      <a:pt x="111058" y="104661"/>
                      <a:pt x="111529" y="106466"/>
                    </a:cubicBezTo>
                    <a:cubicBezTo>
                      <a:pt x="112000" y="108270"/>
                      <a:pt x="112941" y="106466"/>
                      <a:pt x="113882" y="107368"/>
                    </a:cubicBezTo>
                    <a:cubicBezTo>
                      <a:pt x="115294" y="107368"/>
                      <a:pt x="115764" y="110075"/>
                      <a:pt x="116235" y="111879"/>
                    </a:cubicBezTo>
                    <a:cubicBezTo>
                      <a:pt x="116235" y="113684"/>
                      <a:pt x="119529" y="112781"/>
                      <a:pt x="120000" y="113684"/>
                    </a:cubicBezTo>
                    <a:cubicBezTo>
                      <a:pt x="119058" y="114586"/>
                      <a:pt x="117647" y="117293"/>
                      <a:pt x="117647" y="120000"/>
                    </a:cubicBezTo>
                    <a:cubicBezTo>
                      <a:pt x="117176" y="120000"/>
                      <a:pt x="116705" y="120000"/>
                      <a:pt x="116235" y="120000"/>
                    </a:cubicBezTo>
                    <a:cubicBezTo>
                      <a:pt x="115764" y="120000"/>
                      <a:pt x="112941" y="115488"/>
                      <a:pt x="112470" y="114586"/>
                    </a:cubicBezTo>
                    <a:cubicBezTo>
                      <a:pt x="106823" y="114586"/>
                      <a:pt x="106823" y="114586"/>
                      <a:pt x="106823" y="114586"/>
                    </a:cubicBezTo>
                    <a:cubicBezTo>
                      <a:pt x="104000" y="113684"/>
                      <a:pt x="98823" y="109172"/>
                      <a:pt x="98823" y="104661"/>
                    </a:cubicBezTo>
                    <a:cubicBezTo>
                      <a:pt x="98823" y="103759"/>
                      <a:pt x="97411" y="102857"/>
                      <a:pt x="96941" y="101954"/>
                    </a:cubicBezTo>
                    <a:cubicBezTo>
                      <a:pt x="92705" y="93834"/>
                      <a:pt x="88941" y="83007"/>
                      <a:pt x="82352" y="83007"/>
                    </a:cubicBezTo>
                    <a:cubicBezTo>
                      <a:pt x="77176" y="83007"/>
                      <a:pt x="77647" y="90225"/>
                      <a:pt x="74352" y="92932"/>
                    </a:cubicBezTo>
                    <a:cubicBezTo>
                      <a:pt x="75294" y="97443"/>
                      <a:pt x="73411" y="99248"/>
                      <a:pt x="73411" y="101954"/>
                    </a:cubicBezTo>
                    <a:cubicBezTo>
                      <a:pt x="68705" y="101954"/>
                      <a:pt x="67764" y="101954"/>
                      <a:pt x="65411" y="101954"/>
                    </a:cubicBezTo>
                    <a:cubicBezTo>
                      <a:pt x="60235" y="101954"/>
                      <a:pt x="58823" y="90225"/>
                      <a:pt x="53176" y="90225"/>
                    </a:cubicBezTo>
                    <a:cubicBezTo>
                      <a:pt x="52705" y="90225"/>
                      <a:pt x="50352" y="90225"/>
                      <a:pt x="50352" y="92030"/>
                    </a:cubicBezTo>
                    <a:cubicBezTo>
                      <a:pt x="46117" y="92030"/>
                      <a:pt x="46117" y="92030"/>
                      <a:pt x="46117" y="92030"/>
                    </a:cubicBezTo>
                    <a:cubicBezTo>
                      <a:pt x="44235" y="92030"/>
                      <a:pt x="42352" y="92030"/>
                      <a:pt x="42352" y="89323"/>
                    </a:cubicBezTo>
                    <a:cubicBezTo>
                      <a:pt x="42352" y="83909"/>
                      <a:pt x="46588" y="82105"/>
                      <a:pt x="47529" y="81203"/>
                    </a:cubicBezTo>
                    <a:cubicBezTo>
                      <a:pt x="44705" y="75789"/>
                      <a:pt x="46117" y="70375"/>
                      <a:pt x="45176" y="64060"/>
                    </a:cubicBezTo>
                    <a:cubicBezTo>
                      <a:pt x="44235" y="59548"/>
                      <a:pt x="38588" y="55037"/>
                      <a:pt x="36235" y="53233"/>
                    </a:cubicBezTo>
                    <a:cubicBezTo>
                      <a:pt x="33882" y="50526"/>
                      <a:pt x="28235" y="48721"/>
                      <a:pt x="24941" y="48721"/>
                    </a:cubicBezTo>
                    <a:cubicBezTo>
                      <a:pt x="22117" y="48721"/>
                      <a:pt x="20705" y="38796"/>
                      <a:pt x="17411" y="40601"/>
                    </a:cubicBezTo>
                    <a:cubicBezTo>
                      <a:pt x="17411" y="36992"/>
                      <a:pt x="17411" y="36992"/>
                      <a:pt x="17411" y="36992"/>
                    </a:cubicBezTo>
                    <a:cubicBezTo>
                      <a:pt x="16941" y="39699"/>
                      <a:pt x="16000" y="44210"/>
                      <a:pt x="14117" y="44210"/>
                    </a:cubicBezTo>
                    <a:cubicBezTo>
                      <a:pt x="13647" y="44210"/>
                      <a:pt x="12235" y="44210"/>
                      <a:pt x="12235" y="43308"/>
                    </a:cubicBezTo>
                    <a:cubicBezTo>
                      <a:pt x="11294" y="38796"/>
                      <a:pt x="12235" y="36992"/>
                      <a:pt x="11294" y="34285"/>
                    </a:cubicBezTo>
                    <a:cubicBezTo>
                      <a:pt x="10352" y="30676"/>
                      <a:pt x="8000" y="32481"/>
                      <a:pt x="7529" y="29774"/>
                    </a:cubicBezTo>
                    <a:cubicBezTo>
                      <a:pt x="10352" y="26165"/>
                      <a:pt x="16470" y="27067"/>
                      <a:pt x="17882" y="22556"/>
                    </a:cubicBezTo>
                    <a:cubicBezTo>
                      <a:pt x="16470" y="22556"/>
                      <a:pt x="16470" y="22556"/>
                      <a:pt x="16470" y="22556"/>
                    </a:cubicBezTo>
                    <a:cubicBezTo>
                      <a:pt x="14117" y="23458"/>
                      <a:pt x="12705" y="24360"/>
                      <a:pt x="10823" y="24360"/>
                    </a:cubicBezTo>
                    <a:cubicBezTo>
                      <a:pt x="9411" y="24360"/>
                      <a:pt x="8941" y="23458"/>
                      <a:pt x="7529" y="23458"/>
                    </a:cubicBezTo>
                    <a:cubicBezTo>
                      <a:pt x="7058" y="22556"/>
                      <a:pt x="6588" y="20751"/>
                      <a:pt x="6588" y="19849"/>
                    </a:cubicBezTo>
                    <a:cubicBezTo>
                      <a:pt x="5176" y="13533"/>
                      <a:pt x="0" y="16240"/>
                      <a:pt x="0" y="10827"/>
                    </a:cubicBezTo>
                    <a:cubicBezTo>
                      <a:pt x="0" y="8120"/>
                      <a:pt x="1882" y="7218"/>
                      <a:pt x="2823" y="7218"/>
                    </a:cubicBezTo>
                    <a:cubicBezTo>
                      <a:pt x="5647" y="7218"/>
                      <a:pt x="7058" y="0"/>
                      <a:pt x="10823" y="0"/>
                    </a:cubicBezTo>
                    <a:cubicBezTo>
                      <a:pt x="14117" y="0"/>
                      <a:pt x="16941" y="6315"/>
                      <a:pt x="20705" y="8120"/>
                    </a:cubicBezTo>
                    <a:cubicBezTo>
                      <a:pt x="20705" y="13533"/>
                      <a:pt x="20705" y="19849"/>
                      <a:pt x="20705" y="22556"/>
                    </a:cubicBezTo>
                    <a:cubicBezTo>
                      <a:pt x="20705" y="24360"/>
                      <a:pt x="21647" y="26165"/>
                      <a:pt x="23529" y="26165"/>
                    </a:cubicBezTo>
                    <a:cubicBezTo>
                      <a:pt x="23529" y="27969"/>
                      <a:pt x="26352" y="34285"/>
                      <a:pt x="27764" y="34285"/>
                    </a:cubicBezTo>
                    <a:cubicBezTo>
                      <a:pt x="29176" y="34285"/>
                      <a:pt x="31058" y="27969"/>
                      <a:pt x="31529" y="27067"/>
                    </a:cubicBezTo>
                    <a:cubicBezTo>
                      <a:pt x="33411" y="24360"/>
                      <a:pt x="33411" y="23458"/>
                      <a:pt x="36705" y="22556"/>
                    </a:cubicBezTo>
                    <a:cubicBezTo>
                      <a:pt x="38588" y="20751"/>
                      <a:pt x="40941" y="13533"/>
                      <a:pt x="43294" y="12631"/>
                    </a:cubicBezTo>
                    <a:cubicBezTo>
                      <a:pt x="43764" y="15338"/>
                      <a:pt x="45176" y="14436"/>
                      <a:pt x="46117" y="15338"/>
                    </a:cubicBezTo>
                    <a:cubicBezTo>
                      <a:pt x="48470" y="16240"/>
                      <a:pt x="49882" y="21654"/>
                      <a:pt x="51294" y="22556"/>
                    </a:cubicBezTo>
                    <a:cubicBezTo>
                      <a:pt x="56941" y="22556"/>
                      <a:pt x="56941" y="22556"/>
                      <a:pt x="56941" y="22556"/>
                    </a:cubicBezTo>
                    <a:cubicBezTo>
                      <a:pt x="57882" y="24360"/>
                      <a:pt x="60235" y="26165"/>
                      <a:pt x="61176" y="26165"/>
                    </a:cubicBezTo>
                    <a:cubicBezTo>
                      <a:pt x="61176" y="27067"/>
                      <a:pt x="61176" y="27067"/>
                      <a:pt x="61176" y="27067"/>
                    </a:cubicBezTo>
                    <a:lnTo>
                      <a:pt x="60235" y="25263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407" name="Shape 407"/>
              <p:cNvGrpSpPr/>
              <p:nvPr/>
            </p:nvGrpSpPr>
            <p:grpSpPr>
              <a:xfrm>
                <a:off x="6275387" y="2917825"/>
                <a:ext cx="966725" cy="806437"/>
                <a:chOff x="6275387" y="2917825"/>
                <a:chExt cx="966725" cy="806437"/>
              </a:xfrm>
            </p:grpSpPr>
            <p:sp>
              <p:nvSpPr>
                <p:cNvPr id="408" name="Shape 408"/>
                <p:cNvSpPr/>
                <p:nvPr/>
              </p:nvSpPr>
              <p:spPr>
                <a:xfrm>
                  <a:off x="6623050" y="2968625"/>
                  <a:ext cx="11100" cy="255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5000" y="0"/>
                      </a:moveTo>
                      <a:cubicBezTo>
                        <a:pt x="105000" y="25263"/>
                        <a:pt x="120000" y="12631"/>
                        <a:pt x="120000" y="31578"/>
                      </a:cubicBezTo>
                      <a:cubicBezTo>
                        <a:pt x="120000" y="50526"/>
                        <a:pt x="105000" y="56842"/>
                        <a:pt x="75000" y="56842"/>
                      </a:cubicBezTo>
                      <a:cubicBezTo>
                        <a:pt x="75000" y="88421"/>
                        <a:pt x="90000" y="120000"/>
                        <a:pt x="30000" y="120000"/>
                      </a:cubicBezTo>
                      <a:cubicBezTo>
                        <a:pt x="15000" y="120000"/>
                        <a:pt x="0" y="101052"/>
                        <a:pt x="0" y="94736"/>
                      </a:cubicBezTo>
                      <a:cubicBezTo>
                        <a:pt x="0" y="69473"/>
                        <a:pt x="60000" y="63157"/>
                        <a:pt x="60000" y="50526"/>
                      </a:cubicBezTo>
                      <a:cubicBezTo>
                        <a:pt x="60000" y="25263"/>
                        <a:pt x="45000" y="0"/>
                        <a:pt x="105000" y="0"/>
                      </a:cubicBez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09" name="Shape 409"/>
                <p:cNvSpPr/>
                <p:nvPr/>
              </p:nvSpPr>
              <p:spPr>
                <a:xfrm>
                  <a:off x="6867525" y="2944813"/>
                  <a:ext cx="65100" cy="381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31836" y="111724"/>
                      </a:moveTo>
                      <a:cubicBezTo>
                        <a:pt x="22040" y="91034"/>
                        <a:pt x="2448" y="99310"/>
                        <a:pt x="0" y="74482"/>
                      </a:cubicBezTo>
                      <a:cubicBezTo>
                        <a:pt x="31836" y="74482"/>
                        <a:pt x="31836" y="74482"/>
                        <a:pt x="31836" y="74482"/>
                      </a:cubicBezTo>
                      <a:cubicBezTo>
                        <a:pt x="34285" y="74482"/>
                        <a:pt x="44081" y="70344"/>
                        <a:pt x="44081" y="70344"/>
                      </a:cubicBezTo>
                      <a:cubicBezTo>
                        <a:pt x="61224" y="57931"/>
                        <a:pt x="75918" y="62068"/>
                        <a:pt x="85714" y="53793"/>
                      </a:cubicBezTo>
                      <a:cubicBezTo>
                        <a:pt x="100408" y="41379"/>
                        <a:pt x="95510" y="0"/>
                        <a:pt x="110204" y="0"/>
                      </a:cubicBezTo>
                      <a:cubicBezTo>
                        <a:pt x="117551" y="0"/>
                        <a:pt x="119999" y="16551"/>
                        <a:pt x="119999" y="28965"/>
                      </a:cubicBezTo>
                      <a:cubicBezTo>
                        <a:pt x="119999" y="66206"/>
                        <a:pt x="97959" y="57931"/>
                        <a:pt x="97959" y="91034"/>
                      </a:cubicBezTo>
                      <a:cubicBezTo>
                        <a:pt x="78367" y="99310"/>
                        <a:pt x="68571" y="120000"/>
                        <a:pt x="46530" y="120000"/>
                      </a:cubicBezTo>
                      <a:cubicBezTo>
                        <a:pt x="41632" y="120000"/>
                        <a:pt x="26938" y="107586"/>
                        <a:pt x="26938" y="103448"/>
                      </a:cubicBezTo>
                      <a:lnTo>
                        <a:pt x="31836" y="111724"/>
                      </a:ln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10" name="Shape 410"/>
                <p:cNvSpPr/>
                <p:nvPr/>
              </p:nvSpPr>
              <p:spPr>
                <a:xfrm>
                  <a:off x="6911975" y="2917825"/>
                  <a:ext cx="34800" cy="348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6153" y="115384"/>
                      </a:moveTo>
                      <a:cubicBezTo>
                        <a:pt x="83076" y="110769"/>
                        <a:pt x="83076" y="96923"/>
                        <a:pt x="87692" y="78461"/>
                      </a:cubicBezTo>
                      <a:cubicBezTo>
                        <a:pt x="60000" y="64615"/>
                        <a:pt x="64615" y="41538"/>
                        <a:pt x="36923" y="27692"/>
                      </a:cubicBezTo>
                      <a:cubicBezTo>
                        <a:pt x="23076" y="18461"/>
                        <a:pt x="9230" y="18461"/>
                        <a:pt x="0" y="0"/>
                      </a:cubicBezTo>
                      <a:cubicBezTo>
                        <a:pt x="41538" y="13846"/>
                        <a:pt x="60000" y="36923"/>
                        <a:pt x="83076" y="60000"/>
                      </a:cubicBezTo>
                      <a:cubicBezTo>
                        <a:pt x="96923" y="78461"/>
                        <a:pt x="120000" y="73846"/>
                        <a:pt x="120000" y="101538"/>
                      </a:cubicBezTo>
                      <a:cubicBezTo>
                        <a:pt x="120000" y="106153"/>
                        <a:pt x="120000" y="110769"/>
                        <a:pt x="120000" y="115384"/>
                      </a:cubicBezTo>
                      <a:cubicBezTo>
                        <a:pt x="115384" y="115384"/>
                        <a:pt x="110769" y="120000"/>
                        <a:pt x="106153" y="115384"/>
                      </a:cubicBez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11" name="Shape 411"/>
                <p:cNvSpPr/>
                <p:nvPr/>
              </p:nvSpPr>
              <p:spPr>
                <a:xfrm>
                  <a:off x="6972300" y="2967038"/>
                  <a:ext cx="17400" cy="207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64615" y="67500"/>
                      </a:moveTo>
                      <a:cubicBezTo>
                        <a:pt x="18461" y="67500"/>
                        <a:pt x="0" y="30000"/>
                        <a:pt x="9230" y="0"/>
                      </a:cubicBezTo>
                      <a:cubicBezTo>
                        <a:pt x="36923" y="7500"/>
                        <a:pt x="120000" y="82500"/>
                        <a:pt x="120000" y="90000"/>
                      </a:cubicBezTo>
                      <a:cubicBezTo>
                        <a:pt x="120000" y="105000"/>
                        <a:pt x="101538" y="120000"/>
                        <a:pt x="92307" y="120000"/>
                      </a:cubicBezTo>
                      <a:cubicBezTo>
                        <a:pt x="83076" y="120000"/>
                        <a:pt x="64615" y="105000"/>
                        <a:pt x="64615" y="97500"/>
                      </a:cubicBezTo>
                      <a:cubicBezTo>
                        <a:pt x="64615" y="90000"/>
                        <a:pt x="64615" y="82500"/>
                        <a:pt x="64615" y="67500"/>
                      </a:cubicBez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12" name="Shape 412"/>
                <p:cNvSpPr/>
                <p:nvPr/>
              </p:nvSpPr>
              <p:spPr>
                <a:xfrm>
                  <a:off x="7086600" y="3046413"/>
                  <a:ext cx="9600" cy="111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9999" y="80000"/>
                      </a:moveTo>
                      <a:cubicBezTo>
                        <a:pt x="119999" y="93333"/>
                        <a:pt x="119999" y="106666"/>
                        <a:pt x="119999" y="120000"/>
                      </a:cubicBezTo>
                      <a:cubicBezTo>
                        <a:pt x="51428" y="120000"/>
                        <a:pt x="0" y="26666"/>
                        <a:pt x="0" y="0"/>
                      </a:cubicBezTo>
                      <a:cubicBezTo>
                        <a:pt x="68571" y="26666"/>
                        <a:pt x="119999" y="40000"/>
                        <a:pt x="119999" y="80000"/>
                      </a:cubicBez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13" name="Shape 413"/>
                <p:cNvSpPr/>
                <p:nvPr/>
              </p:nvSpPr>
              <p:spPr>
                <a:xfrm>
                  <a:off x="7061200" y="3036888"/>
                  <a:ext cx="20700" cy="96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20000" y="102857"/>
                      </a:moveTo>
                      <a:cubicBezTo>
                        <a:pt x="112000" y="102857"/>
                        <a:pt x="104000" y="119999"/>
                        <a:pt x="96000" y="119999"/>
                      </a:cubicBezTo>
                      <a:cubicBezTo>
                        <a:pt x="56000" y="119999"/>
                        <a:pt x="0" y="85714"/>
                        <a:pt x="0" y="0"/>
                      </a:cubicBezTo>
                      <a:cubicBezTo>
                        <a:pt x="56000" y="0"/>
                        <a:pt x="88000" y="17142"/>
                        <a:pt x="120000" y="102857"/>
                      </a:cubicBez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14" name="Shape 414"/>
                <p:cNvSpPr/>
                <p:nvPr/>
              </p:nvSpPr>
              <p:spPr>
                <a:xfrm>
                  <a:off x="7064375" y="3013075"/>
                  <a:ext cx="17400" cy="189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20000" y="119999"/>
                      </a:moveTo>
                      <a:cubicBezTo>
                        <a:pt x="83076" y="119999"/>
                        <a:pt x="9230" y="25714"/>
                        <a:pt x="0" y="0"/>
                      </a:cubicBezTo>
                      <a:cubicBezTo>
                        <a:pt x="55384" y="25714"/>
                        <a:pt x="101538" y="59999"/>
                        <a:pt x="120000" y="119999"/>
                      </a:cubicBez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15" name="Shape 415"/>
                <p:cNvSpPr/>
                <p:nvPr/>
              </p:nvSpPr>
              <p:spPr>
                <a:xfrm>
                  <a:off x="7027863" y="2998788"/>
                  <a:ext cx="23700" cy="144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4117" y="0"/>
                      </a:moveTo>
                      <a:cubicBezTo>
                        <a:pt x="42352" y="24000"/>
                        <a:pt x="105882" y="60000"/>
                        <a:pt x="120000" y="108000"/>
                      </a:cubicBezTo>
                      <a:cubicBezTo>
                        <a:pt x="120000" y="108000"/>
                        <a:pt x="105882" y="120000"/>
                        <a:pt x="98823" y="120000"/>
                      </a:cubicBezTo>
                      <a:cubicBezTo>
                        <a:pt x="70588" y="120000"/>
                        <a:pt x="0" y="72000"/>
                        <a:pt x="0" y="12000"/>
                      </a:cubicBezTo>
                      <a:cubicBezTo>
                        <a:pt x="7058" y="12000"/>
                        <a:pt x="7058" y="12000"/>
                        <a:pt x="7058" y="12000"/>
                      </a:cubicBezTo>
                      <a:lnTo>
                        <a:pt x="14117" y="0"/>
                      </a:ln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16" name="Shape 416"/>
                <p:cNvSpPr/>
                <p:nvPr/>
              </p:nvSpPr>
              <p:spPr>
                <a:xfrm>
                  <a:off x="7002463" y="2984500"/>
                  <a:ext cx="14400" cy="78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0" y="0"/>
                      </a:moveTo>
                      <a:cubicBezTo>
                        <a:pt x="54545" y="60000"/>
                        <a:pt x="87272" y="40000"/>
                        <a:pt x="120000" y="120000"/>
                      </a:cubicBezTo>
                      <a:cubicBezTo>
                        <a:pt x="76363" y="120000"/>
                        <a:pt x="76363" y="120000"/>
                        <a:pt x="76363" y="120000"/>
                      </a:cubicBezTo>
                      <a:cubicBezTo>
                        <a:pt x="0" y="40000"/>
                        <a:pt x="0" y="40000"/>
                        <a:pt x="0" y="40000"/>
                      </a:cubicBezTo>
                      <a:cubicBezTo>
                        <a:pt x="10909" y="40000"/>
                        <a:pt x="32727" y="40000"/>
                        <a:pt x="32727" y="2000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17" name="Shape 417"/>
                <p:cNvSpPr/>
                <p:nvPr/>
              </p:nvSpPr>
              <p:spPr>
                <a:xfrm>
                  <a:off x="6800850" y="3594100"/>
                  <a:ext cx="63600" cy="651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60000" y="17142"/>
                      </a:moveTo>
                      <a:cubicBezTo>
                        <a:pt x="75000" y="17142"/>
                        <a:pt x="92500" y="12244"/>
                        <a:pt x="107500" y="7346"/>
                      </a:cubicBezTo>
                      <a:cubicBezTo>
                        <a:pt x="112500" y="19591"/>
                        <a:pt x="120000" y="26938"/>
                        <a:pt x="120000" y="39183"/>
                      </a:cubicBezTo>
                      <a:cubicBezTo>
                        <a:pt x="120000" y="63673"/>
                        <a:pt x="90000" y="119999"/>
                        <a:pt x="67500" y="119999"/>
                      </a:cubicBezTo>
                      <a:cubicBezTo>
                        <a:pt x="35000" y="119999"/>
                        <a:pt x="0" y="39183"/>
                        <a:pt x="0" y="17142"/>
                      </a:cubicBezTo>
                      <a:cubicBezTo>
                        <a:pt x="0" y="0"/>
                        <a:pt x="60000" y="17142"/>
                        <a:pt x="60000" y="17142"/>
                      </a:cubicBez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18" name="Shape 418"/>
                <p:cNvSpPr/>
                <p:nvPr/>
              </p:nvSpPr>
              <p:spPr>
                <a:xfrm>
                  <a:off x="6275387" y="3057525"/>
                  <a:ext cx="676200" cy="5097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7165" y="58276"/>
                      </a:moveTo>
                      <a:cubicBezTo>
                        <a:pt x="118818" y="61096"/>
                        <a:pt x="120000" y="68616"/>
                        <a:pt x="120000" y="72689"/>
                      </a:cubicBezTo>
                      <a:cubicBezTo>
                        <a:pt x="120000" y="75822"/>
                        <a:pt x="119291" y="80208"/>
                        <a:pt x="118346" y="81462"/>
                      </a:cubicBezTo>
                      <a:cubicBezTo>
                        <a:pt x="118346" y="85221"/>
                        <a:pt x="118346" y="85221"/>
                        <a:pt x="118346" y="85221"/>
                      </a:cubicBezTo>
                      <a:cubicBezTo>
                        <a:pt x="117874" y="86475"/>
                        <a:pt x="118110" y="86788"/>
                        <a:pt x="117637" y="88041"/>
                      </a:cubicBezTo>
                      <a:cubicBezTo>
                        <a:pt x="115748" y="91801"/>
                        <a:pt x="113858" y="93368"/>
                        <a:pt x="112913" y="97754"/>
                      </a:cubicBezTo>
                      <a:cubicBezTo>
                        <a:pt x="111968" y="100887"/>
                        <a:pt x="109842" y="105274"/>
                        <a:pt x="109842" y="110287"/>
                      </a:cubicBezTo>
                      <a:cubicBezTo>
                        <a:pt x="109842" y="109973"/>
                        <a:pt x="109842" y="109973"/>
                        <a:pt x="109842" y="109973"/>
                      </a:cubicBezTo>
                      <a:cubicBezTo>
                        <a:pt x="108661" y="116240"/>
                        <a:pt x="100157" y="113420"/>
                        <a:pt x="99212" y="120000"/>
                      </a:cubicBezTo>
                      <a:cubicBezTo>
                        <a:pt x="98503" y="119686"/>
                        <a:pt x="94251" y="116553"/>
                        <a:pt x="94015" y="115926"/>
                      </a:cubicBezTo>
                      <a:cubicBezTo>
                        <a:pt x="91653" y="116240"/>
                        <a:pt x="92598" y="118746"/>
                        <a:pt x="90000" y="118746"/>
                      </a:cubicBezTo>
                      <a:cubicBezTo>
                        <a:pt x="85748" y="118746"/>
                        <a:pt x="79133" y="115300"/>
                        <a:pt x="79133" y="109660"/>
                      </a:cubicBezTo>
                      <a:cubicBezTo>
                        <a:pt x="79133" y="107467"/>
                        <a:pt x="77716" y="105900"/>
                        <a:pt x="77716" y="104020"/>
                      </a:cubicBezTo>
                      <a:cubicBezTo>
                        <a:pt x="77716" y="104020"/>
                        <a:pt x="77716" y="103394"/>
                        <a:pt x="77716" y="103394"/>
                      </a:cubicBezTo>
                      <a:cubicBezTo>
                        <a:pt x="76771" y="104020"/>
                        <a:pt x="76299" y="104020"/>
                        <a:pt x="75590" y="104334"/>
                      </a:cubicBezTo>
                      <a:cubicBezTo>
                        <a:pt x="74173" y="104334"/>
                        <a:pt x="74173" y="104334"/>
                        <a:pt x="74173" y="104334"/>
                      </a:cubicBezTo>
                      <a:cubicBezTo>
                        <a:pt x="74645" y="103394"/>
                        <a:pt x="75118" y="102767"/>
                        <a:pt x="75118" y="101201"/>
                      </a:cubicBezTo>
                      <a:cubicBezTo>
                        <a:pt x="75118" y="99634"/>
                        <a:pt x="74409" y="99007"/>
                        <a:pt x="73937" y="98694"/>
                      </a:cubicBezTo>
                      <a:cubicBezTo>
                        <a:pt x="73937" y="99007"/>
                        <a:pt x="73700" y="99634"/>
                        <a:pt x="73700" y="99947"/>
                      </a:cubicBezTo>
                      <a:cubicBezTo>
                        <a:pt x="72755" y="100574"/>
                        <a:pt x="72755" y="103080"/>
                        <a:pt x="71102" y="103080"/>
                      </a:cubicBezTo>
                      <a:cubicBezTo>
                        <a:pt x="70629" y="103080"/>
                        <a:pt x="70157" y="102140"/>
                        <a:pt x="70157" y="101514"/>
                      </a:cubicBezTo>
                      <a:cubicBezTo>
                        <a:pt x="72755" y="100887"/>
                        <a:pt x="73228" y="93681"/>
                        <a:pt x="73228" y="91488"/>
                      </a:cubicBezTo>
                      <a:cubicBezTo>
                        <a:pt x="71338" y="93994"/>
                        <a:pt x="68740" y="101201"/>
                        <a:pt x="66377" y="101201"/>
                      </a:cubicBezTo>
                      <a:cubicBezTo>
                        <a:pt x="65196" y="101201"/>
                        <a:pt x="65669" y="98694"/>
                        <a:pt x="65669" y="98694"/>
                      </a:cubicBezTo>
                      <a:cubicBezTo>
                        <a:pt x="64960" y="98694"/>
                        <a:pt x="62598" y="92114"/>
                        <a:pt x="61889" y="90548"/>
                      </a:cubicBezTo>
                      <a:cubicBezTo>
                        <a:pt x="60000" y="87728"/>
                        <a:pt x="53858" y="86475"/>
                        <a:pt x="50551" y="86475"/>
                      </a:cubicBezTo>
                      <a:cubicBezTo>
                        <a:pt x="46771" y="86475"/>
                        <a:pt x="46062" y="88668"/>
                        <a:pt x="43700" y="89608"/>
                      </a:cubicBezTo>
                      <a:cubicBezTo>
                        <a:pt x="38503" y="91801"/>
                        <a:pt x="31889" y="89295"/>
                        <a:pt x="30944" y="96501"/>
                      </a:cubicBezTo>
                      <a:cubicBezTo>
                        <a:pt x="28818" y="96814"/>
                        <a:pt x="27165" y="97441"/>
                        <a:pt x="24803" y="97441"/>
                      </a:cubicBezTo>
                      <a:cubicBezTo>
                        <a:pt x="23149" y="96187"/>
                        <a:pt x="23149" y="97441"/>
                        <a:pt x="21968" y="97441"/>
                      </a:cubicBezTo>
                      <a:cubicBezTo>
                        <a:pt x="18188" y="97441"/>
                        <a:pt x="16771" y="102140"/>
                        <a:pt x="12047" y="102140"/>
                      </a:cubicBezTo>
                      <a:cubicBezTo>
                        <a:pt x="10157" y="102140"/>
                        <a:pt x="5196" y="99007"/>
                        <a:pt x="5196" y="97127"/>
                      </a:cubicBezTo>
                      <a:cubicBezTo>
                        <a:pt x="5196" y="94934"/>
                        <a:pt x="7559" y="93994"/>
                        <a:pt x="7559" y="90861"/>
                      </a:cubicBezTo>
                      <a:cubicBezTo>
                        <a:pt x="7559" y="86788"/>
                        <a:pt x="6141" y="84595"/>
                        <a:pt x="5433" y="82088"/>
                      </a:cubicBezTo>
                      <a:cubicBezTo>
                        <a:pt x="4251" y="76135"/>
                        <a:pt x="4015" y="74255"/>
                        <a:pt x="2598" y="68929"/>
                      </a:cubicBezTo>
                      <a:cubicBezTo>
                        <a:pt x="2125" y="66736"/>
                        <a:pt x="0" y="66109"/>
                        <a:pt x="472" y="63916"/>
                      </a:cubicBezTo>
                      <a:cubicBezTo>
                        <a:pt x="708" y="63289"/>
                        <a:pt x="708" y="62976"/>
                        <a:pt x="1181" y="62036"/>
                      </a:cubicBezTo>
                      <a:cubicBezTo>
                        <a:pt x="1417" y="62976"/>
                        <a:pt x="1653" y="63603"/>
                        <a:pt x="2125" y="63916"/>
                      </a:cubicBezTo>
                      <a:cubicBezTo>
                        <a:pt x="2362" y="63289"/>
                        <a:pt x="2125" y="62976"/>
                        <a:pt x="2125" y="62036"/>
                      </a:cubicBezTo>
                      <a:cubicBezTo>
                        <a:pt x="2125" y="60156"/>
                        <a:pt x="708" y="58590"/>
                        <a:pt x="708" y="55143"/>
                      </a:cubicBezTo>
                      <a:cubicBezTo>
                        <a:pt x="708" y="50757"/>
                        <a:pt x="708" y="50443"/>
                        <a:pt x="708" y="46997"/>
                      </a:cubicBezTo>
                      <a:cubicBezTo>
                        <a:pt x="708" y="45744"/>
                        <a:pt x="1653" y="45744"/>
                        <a:pt x="1889" y="45430"/>
                      </a:cubicBezTo>
                      <a:cubicBezTo>
                        <a:pt x="2125" y="45744"/>
                        <a:pt x="2125" y="46370"/>
                        <a:pt x="2125" y="46684"/>
                      </a:cubicBezTo>
                      <a:cubicBezTo>
                        <a:pt x="4015" y="46370"/>
                        <a:pt x="6377" y="42924"/>
                        <a:pt x="7559" y="41357"/>
                      </a:cubicBezTo>
                      <a:cubicBezTo>
                        <a:pt x="8740" y="39791"/>
                        <a:pt x="12519" y="39477"/>
                        <a:pt x="14645" y="39164"/>
                      </a:cubicBezTo>
                      <a:cubicBezTo>
                        <a:pt x="18425" y="38224"/>
                        <a:pt x="26929" y="34464"/>
                        <a:pt x="26929" y="29765"/>
                      </a:cubicBezTo>
                      <a:cubicBezTo>
                        <a:pt x="26929" y="28825"/>
                        <a:pt x="26929" y="28198"/>
                        <a:pt x="26929" y="27258"/>
                      </a:cubicBezTo>
                      <a:cubicBezTo>
                        <a:pt x="26929" y="26005"/>
                        <a:pt x="27165" y="24751"/>
                        <a:pt x="28110" y="23812"/>
                      </a:cubicBezTo>
                      <a:cubicBezTo>
                        <a:pt x="28818" y="25065"/>
                        <a:pt x="29291" y="25691"/>
                        <a:pt x="29763" y="26631"/>
                      </a:cubicBezTo>
                      <a:cubicBezTo>
                        <a:pt x="30944" y="25691"/>
                        <a:pt x="30472" y="23498"/>
                        <a:pt x="30944" y="22245"/>
                      </a:cubicBezTo>
                      <a:cubicBezTo>
                        <a:pt x="31653" y="22558"/>
                        <a:pt x="32362" y="23185"/>
                        <a:pt x="33070" y="23185"/>
                      </a:cubicBezTo>
                      <a:cubicBezTo>
                        <a:pt x="33070" y="19425"/>
                        <a:pt x="35196" y="18798"/>
                        <a:pt x="35433" y="15665"/>
                      </a:cubicBezTo>
                      <a:cubicBezTo>
                        <a:pt x="38267" y="15665"/>
                        <a:pt x="38740" y="12845"/>
                        <a:pt x="40866" y="12845"/>
                      </a:cubicBezTo>
                      <a:cubicBezTo>
                        <a:pt x="42755" y="12845"/>
                        <a:pt x="43937" y="15665"/>
                        <a:pt x="44173" y="18172"/>
                      </a:cubicBezTo>
                      <a:cubicBezTo>
                        <a:pt x="44645" y="17232"/>
                        <a:pt x="45354" y="16605"/>
                        <a:pt x="46299" y="16605"/>
                      </a:cubicBezTo>
                      <a:cubicBezTo>
                        <a:pt x="46771" y="16605"/>
                        <a:pt x="47716" y="17545"/>
                        <a:pt x="47952" y="17545"/>
                      </a:cubicBezTo>
                      <a:cubicBezTo>
                        <a:pt x="48425" y="16292"/>
                        <a:pt x="48188" y="15352"/>
                        <a:pt x="48188" y="14099"/>
                      </a:cubicBezTo>
                      <a:cubicBezTo>
                        <a:pt x="48188" y="12219"/>
                        <a:pt x="49842" y="11279"/>
                        <a:pt x="49842" y="9399"/>
                      </a:cubicBezTo>
                      <a:cubicBezTo>
                        <a:pt x="49842" y="7519"/>
                        <a:pt x="53858" y="6266"/>
                        <a:pt x="55748" y="6266"/>
                      </a:cubicBezTo>
                      <a:cubicBezTo>
                        <a:pt x="56456" y="6266"/>
                        <a:pt x="57401" y="5326"/>
                        <a:pt x="57637" y="5326"/>
                      </a:cubicBezTo>
                      <a:cubicBezTo>
                        <a:pt x="56929" y="4073"/>
                        <a:pt x="55984" y="3446"/>
                        <a:pt x="55748" y="2193"/>
                      </a:cubicBezTo>
                      <a:cubicBezTo>
                        <a:pt x="59291" y="4073"/>
                        <a:pt x="61417" y="5953"/>
                        <a:pt x="65196" y="5953"/>
                      </a:cubicBezTo>
                      <a:cubicBezTo>
                        <a:pt x="66377" y="5953"/>
                        <a:pt x="66850" y="4699"/>
                        <a:pt x="68031" y="4699"/>
                      </a:cubicBezTo>
                      <a:cubicBezTo>
                        <a:pt x="68740" y="4699"/>
                        <a:pt x="70157" y="6266"/>
                        <a:pt x="70157" y="7206"/>
                      </a:cubicBezTo>
                      <a:cubicBezTo>
                        <a:pt x="70157" y="9086"/>
                        <a:pt x="68503" y="9399"/>
                        <a:pt x="67795" y="10026"/>
                      </a:cubicBezTo>
                      <a:cubicBezTo>
                        <a:pt x="66377" y="16919"/>
                        <a:pt x="66377" y="16919"/>
                        <a:pt x="66377" y="16919"/>
                      </a:cubicBezTo>
                      <a:cubicBezTo>
                        <a:pt x="66377" y="18172"/>
                        <a:pt x="68031" y="17859"/>
                        <a:pt x="68503" y="18485"/>
                      </a:cubicBezTo>
                      <a:cubicBezTo>
                        <a:pt x="69212" y="18798"/>
                        <a:pt x="69212" y="20992"/>
                        <a:pt x="69685" y="21305"/>
                      </a:cubicBezTo>
                      <a:cubicBezTo>
                        <a:pt x="72283" y="22558"/>
                        <a:pt x="73937" y="23185"/>
                        <a:pt x="76535" y="24751"/>
                      </a:cubicBezTo>
                      <a:cubicBezTo>
                        <a:pt x="77952" y="25378"/>
                        <a:pt x="78661" y="28198"/>
                        <a:pt x="80551" y="28198"/>
                      </a:cubicBezTo>
                      <a:cubicBezTo>
                        <a:pt x="83858" y="28198"/>
                        <a:pt x="84330" y="20052"/>
                        <a:pt x="84803" y="16919"/>
                      </a:cubicBezTo>
                      <a:cubicBezTo>
                        <a:pt x="84803" y="4699"/>
                        <a:pt x="84803" y="4699"/>
                        <a:pt x="84803" y="4699"/>
                      </a:cubicBezTo>
                      <a:cubicBezTo>
                        <a:pt x="86456" y="2819"/>
                        <a:pt x="85984" y="1253"/>
                        <a:pt x="87874" y="0"/>
                      </a:cubicBezTo>
                      <a:cubicBezTo>
                        <a:pt x="88110" y="3446"/>
                        <a:pt x="89527" y="5953"/>
                        <a:pt x="90000" y="8772"/>
                      </a:cubicBezTo>
                      <a:cubicBezTo>
                        <a:pt x="90472" y="10652"/>
                        <a:pt x="90000" y="13159"/>
                        <a:pt x="91181" y="14099"/>
                      </a:cubicBezTo>
                      <a:cubicBezTo>
                        <a:pt x="92125" y="14725"/>
                        <a:pt x="94251" y="15352"/>
                        <a:pt x="94488" y="15665"/>
                      </a:cubicBezTo>
                      <a:cubicBezTo>
                        <a:pt x="95905" y="16919"/>
                        <a:pt x="95905" y="21305"/>
                        <a:pt x="96377" y="23498"/>
                      </a:cubicBezTo>
                      <a:cubicBezTo>
                        <a:pt x="97322" y="27258"/>
                        <a:pt x="98031" y="29138"/>
                        <a:pt x="98976" y="32584"/>
                      </a:cubicBezTo>
                      <a:cubicBezTo>
                        <a:pt x="99685" y="35718"/>
                        <a:pt x="104173" y="36971"/>
                        <a:pt x="106062" y="39477"/>
                      </a:cubicBezTo>
                      <a:cubicBezTo>
                        <a:pt x="107244" y="41044"/>
                        <a:pt x="107480" y="43550"/>
                        <a:pt x="107952" y="45744"/>
                      </a:cubicBezTo>
                      <a:cubicBezTo>
                        <a:pt x="108425" y="47310"/>
                        <a:pt x="110078" y="47310"/>
                        <a:pt x="111259" y="47310"/>
                      </a:cubicBezTo>
                      <a:cubicBezTo>
                        <a:pt x="111259" y="52950"/>
                        <a:pt x="115275" y="55143"/>
                        <a:pt x="117401" y="57963"/>
                      </a:cubicBezTo>
                      <a:lnTo>
                        <a:pt x="117165" y="58276"/>
                      </a:ln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19" name="Shape 419"/>
                <p:cNvSpPr/>
                <p:nvPr/>
              </p:nvSpPr>
              <p:spPr>
                <a:xfrm>
                  <a:off x="7043738" y="3598862"/>
                  <a:ext cx="126900" cy="1254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72500" y="33191"/>
                      </a:moveTo>
                      <a:cubicBezTo>
                        <a:pt x="72500" y="33191"/>
                        <a:pt x="72500" y="29361"/>
                        <a:pt x="73750" y="28085"/>
                      </a:cubicBezTo>
                      <a:cubicBezTo>
                        <a:pt x="75000" y="22978"/>
                        <a:pt x="78750" y="21702"/>
                        <a:pt x="83750" y="21702"/>
                      </a:cubicBezTo>
                      <a:cubicBezTo>
                        <a:pt x="83750" y="20425"/>
                        <a:pt x="83750" y="19148"/>
                        <a:pt x="83750" y="17872"/>
                      </a:cubicBezTo>
                      <a:cubicBezTo>
                        <a:pt x="83750" y="10212"/>
                        <a:pt x="92500" y="2553"/>
                        <a:pt x="97500" y="0"/>
                      </a:cubicBezTo>
                      <a:cubicBezTo>
                        <a:pt x="97500" y="3829"/>
                        <a:pt x="98750" y="5106"/>
                        <a:pt x="101250" y="5106"/>
                      </a:cubicBezTo>
                      <a:cubicBezTo>
                        <a:pt x="101250" y="8936"/>
                        <a:pt x="100000" y="12765"/>
                        <a:pt x="103750" y="12765"/>
                      </a:cubicBezTo>
                      <a:cubicBezTo>
                        <a:pt x="107500" y="12765"/>
                        <a:pt x="110000" y="8936"/>
                        <a:pt x="112500" y="7659"/>
                      </a:cubicBezTo>
                      <a:cubicBezTo>
                        <a:pt x="113750" y="10212"/>
                        <a:pt x="115000" y="10212"/>
                        <a:pt x="117500" y="10212"/>
                      </a:cubicBezTo>
                      <a:cubicBezTo>
                        <a:pt x="117500" y="15319"/>
                        <a:pt x="117500" y="17872"/>
                        <a:pt x="120000" y="19148"/>
                      </a:cubicBezTo>
                      <a:cubicBezTo>
                        <a:pt x="118750" y="26808"/>
                        <a:pt x="107500" y="47234"/>
                        <a:pt x="98750" y="47234"/>
                      </a:cubicBezTo>
                      <a:cubicBezTo>
                        <a:pt x="97500" y="54893"/>
                        <a:pt x="100000" y="57446"/>
                        <a:pt x="98750" y="63829"/>
                      </a:cubicBezTo>
                      <a:cubicBezTo>
                        <a:pt x="96250" y="63829"/>
                        <a:pt x="82500" y="67659"/>
                        <a:pt x="78750" y="67659"/>
                      </a:cubicBezTo>
                      <a:cubicBezTo>
                        <a:pt x="76250" y="74042"/>
                        <a:pt x="61250" y="107234"/>
                        <a:pt x="61250" y="107234"/>
                      </a:cubicBezTo>
                      <a:cubicBezTo>
                        <a:pt x="56250" y="112340"/>
                        <a:pt x="46250" y="120000"/>
                        <a:pt x="40000" y="120000"/>
                      </a:cubicBezTo>
                      <a:cubicBezTo>
                        <a:pt x="37500" y="120000"/>
                        <a:pt x="31250" y="117446"/>
                        <a:pt x="28750" y="117446"/>
                      </a:cubicBezTo>
                      <a:cubicBezTo>
                        <a:pt x="25000" y="117446"/>
                        <a:pt x="3750" y="108510"/>
                        <a:pt x="3750" y="105957"/>
                      </a:cubicBezTo>
                      <a:cubicBezTo>
                        <a:pt x="2500" y="105957"/>
                        <a:pt x="0" y="104680"/>
                        <a:pt x="0" y="103404"/>
                      </a:cubicBezTo>
                      <a:cubicBezTo>
                        <a:pt x="0" y="89361"/>
                        <a:pt x="17500" y="81702"/>
                        <a:pt x="22500" y="72765"/>
                      </a:cubicBezTo>
                      <a:cubicBezTo>
                        <a:pt x="25000" y="68936"/>
                        <a:pt x="27500" y="65106"/>
                        <a:pt x="31250" y="65106"/>
                      </a:cubicBezTo>
                      <a:cubicBezTo>
                        <a:pt x="45000" y="65106"/>
                        <a:pt x="52500" y="51063"/>
                        <a:pt x="62500" y="47234"/>
                      </a:cubicBezTo>
                      <a:cubicBezTo>
                        <a:pt x="65000" y="45957"/>
                        <a:pt x="72500" y="33191"/>
                        <a:pt x="72500" y="33191"/>
                      </a:cubicBez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20" name="Shape 420"/>
                <p:cNvSpPr/>
                <p:nvPr/>
              </p:nvSpPr>
              <p:spPr>
                <a:xfrm>
                  <a:off x="7148513" y="3476625"/>
                  <a:ext cx="93600" cy="1398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37183" y="46153"/>
                      </a:moveTo>
                      <a:cubicBezTo>
                        <a:pt x="35492" y="41538"/>
                        <a:pt x="28732" y="40384"/>
                        <a:pt x="28732" y="35769"/>
                      </a:cubicBezTo>
                      <a:cubicBezTo>
                        <a:pt x="28732" y="34615"/>
                        <a:pt x="30422" y="32307"/>
                        <a:pt x="32112" y="31153"/>
                      </a:cubicBezTo>
                      <a:cubicBezTo>
                        <a:pt x="13521" y="28846"/>
                        <a:pt x="3380" y="12692"/>
                        <a:pt x="0" y="0"/>
                      </a:cubicBezTo>
                      <a:cubicBezTo>
                        <a:pt x="6760" y="8076"/>
                        <a:pt x="20281" y="9230"/>
                        <a:pt x="27042" y="13846"/>
                      </a:cubicBezTo>
                      <a:cubicBezTo>
                        <a:pt x="32112" y="17307"/>
                        <a:pt x="32112" y="20769"/>
                        <a:pt x="37183" y="21923"/>
                      </a:cubicBezTo>
                      <a:cubicBezTo>
                        <a:pt x="35492" y="24230"/>
                        <a:pt x="33802" y="24230"/>
                        <a:pt x="33802" y="25384"/>
                      </a:cubicBezTo>
                      <a:cubicBezTo>
                        <a:pt x="33802" y="28846"/>
                        <a:pt x="42253" y="39230"/>
                        <a:pt x="45633" y="42692"/>
                      </a:cubicBezTo>
                      <a:cubicBezTo>
                        <a:pt x="50704" y="42692"/>
                        <a:pt x="50704" y="42692"/>
                        <a:pt x="50704" y="42692"/>
                      </a:cubicBezTo>
                      <a:cubicBezTo>
                        <a:pt x="50704" y="39230"/>
                        <a:pt x="54084" y="36923"/>
                        <a:pt x="57464" y="36923"/>
                      </a:cubicBezTo>
                      <a:cubicBezTo>
                        <a:pt x="59154" y="36923"/>
                        <a:pt x="60845" y="36923"/>
                        <a:pt x="62535" y="36923"/>
                      </a:cubicBezTo>
                      <a:cubicBezTo>
                        <a:pt x="62535" y="50769"/>
                        <a:pt x="70985" y="57692"/>
                        <a:pt x="89577" y="57692"/>
                      </a:cubicBezTo>
                      <a:cubicBezTo>
                        <a:pt x="103098" y="57692"/>
                        <a:pt x="103098" y="53076"/>
                        <a:pt x="114929" y="53076"/>
                      </a:cubicBezTo>
                      <a:cubicBezTo>
                        <a:pt x="116619" y="53076"/>
                        <a:pt x="120000" y="54230"/>
                        <a:pt x="120000" y="55384"/>
                      </a:cubicBezTo>
                      <a:cubicBezTo>
                        <a:pt x="109859" y="63461"/>
                        <a:pt x="113239" y="73846"/>
                        <a:pt x="106478" y="81923"/>
                      </a:cubicBezTo>
                      <a:cubicBezTo>
                        <a:pt x="103098" y="78461"/>
                        <a:pt x="103098" y="78461"/>
                        <a:pt x="103098" y="78461"/>
                      </a:cubicBezTo>
                      <a:cubicBezTo>
                        <a:pt x="101408" y="78461"/>
                        <a:pt x="101408" y="80769"/>
                        <a:pt x="101408" y="80769"/>
                      </a:cubicBezTo>
                      <a:cubicBezTo>
                        <a:pt x="92957" y="81923"/>
                        <a:pt x="86197" y="83076"/>
                        <a:pt x="86197" y="86538"/>
                      </a:cubicBezTo>
                      <a:cubicBezTo>
                        <a:pt x="86197" y="88846"/>
                        <a:pt x="87887" y="90000"/>
                        <a:pt x="87887" y="92307"/>
                      </a:cubicBezTo>
                      <a:cubicBezTo>
                        <a:pt x="87887" y="95769"/>
                        <a:pt x="79436" y="100384"/>
                        <a:pt x="77746" y="102692"/>
                      </a:cubicBezTo>
                      <a:cubicBezTo>
                        <a:pt x="70985" y="109615"/>
                        <a:pt x="65915" y="120000"/>
                        <a:pt x="50704" y="120000"/>
                      </a:cubicBezTo>
                      <a:cubicBezTo>
                        <a:pt x="43943" y="120000"/>
                        <a:pt x="38873" y="117692"/>
                        <a:pt x="38873" y="113076"/>
                      </a:cubicBezTo>
                      <a:cubicBezTo>
                        <a:pt x="38873" y="107307"/>
                        <a:pt x="49014" y="105000"/>
                        <a:pt x="49014" y="99230"/>
                      </a:cubicBezTo>
                      <a:cubicBezTo>
                        <a:pt x="49014" y="88846"/>
                        <a:pt x="20281" y="92307"/>
                        <a:pt x="20281" y="83076"/>
                      </a:cubicBezTo>
                      <a:cubicBezTo>
                        <a:pt x="20281" y="78461"/>
                        <a:pt x="27042" y="77307"/>
                        <a:pt x="32112" y="75000"/>
                      </a:cubicBezTo>
                      <a:cubicBezTo>
                        <a:pt x="38873" y="70384"/>
                        <a:pt x="40563" y="63461"/>
                        <a:pt x="40563" y="55384"/>
                      </a:cubicBezTo>
                      <a:cubicBezTo>
                        <a:pt x="40563" y="50769"/>
                        <a:pt x="37183" y="46153"/>
                        <a:pt x="37183" y="43846"/>
                      </a:cubicBezTo>
                      <a:cubicBezTo>
                        <a:pt x="37183" y="43846"/>
                        <a:pt x="37183" y="43846"/>
                        <a:pt x="37183" y="43846"/>
                      </a:cubicBezTo>
                      <a:lnTo>
                        <a:pt x="37183" y="46153"/>
                      </a:ln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21" name="Shape 421"/>
                <p:cNvSpPr/>
                <p:nvPr/>
              </p:nvSpPr>
              <p:spPr>
                <a:xfrm>
                  <a:off x="6856413" y="3582987"/>
                  <a:ext cx="6300" cy="96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20000" y="0"/>
                      </a:moveTo>
                      <a:cubicBezTo>
                        <a:pt x="120000" y="68571"/>
                        <a:pt x="96000" y="85714"/>
                        <a:pt x="96000" y="119999"/>
                      </a:cubicBezTo>
                      <a:cubicBezTo>
                        <a:pt x="0" y="102857"/>
                        <a:pt x="0" y="51428"/>
                        <a:pt x="0" y="0"/>
                      </a:cubicBezTo>
                      <a:cubicBezTo>
                        <a:pt x="48000" y="0"/>
                        <a:pt x="96000" y="0"/>
                        <a:pt x="120000" y="0"/>
                      </a:cubicBez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22" name="Shape 422"/>
                <p:cNvSpPr/>
                <p:nvPr/>
              </p:nvSpPr>
              <p:spPr>
                <a:xfrm>
                  <a:off x="6664325" y="3500437"/>
                  <a:ext cx="22200" cy="111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20000" y="60000"/>
                      </a:moveTo>
                      <a:cubicBezTo>
                        <a:pt x="82500" y="105000"/>
                        <a:pt x="30000" y="120000"/>
                        <a:pt x="0" y="60000"/>
                      </a:cubicBezTo>
                      <a:cubicBezTo>
                        <a:pt x="67500" y="0"/>
                        <a:pt x="75000" y="0"/>
                        <a:pt x="120000" y="60000"/>
                      </a:cubicBez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23" name="Shape 423"/>
                <p:cNvSpPr/>
                <p:nvPr/>
              </p:nvSpPr>
              <p:spPr>
                <a:xfrm>
                  <a:off x="6556375" y="3065463"/>
                  <a:ext cx="22200" cy="96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20000" y="17142"/>
                      </a:moveTo>
                      <a:cubicBezTo>
                        <a:pt x="120000" y="119999"/>
                        <a:pt x="120000" y="119999"/>
                        <a:pt x="120000" y="119999"/>
                      </a:cubicBezTo>
                      <a:cubicBezTo>
                        <a:pt x="112941" y="119999"/>
                        <a:pt x="98823" y="119999"/>
                        <a:pt x="91764" y="119999"/>
                      </a:cubicBezTo>
                      <a:cubicBezTo>
                        <a:pt x="56470" y="119999"/>
                        <a:pt x="14117" y="85714"/>
                        <a:pt x="0" y="51428"/>
                      </a:cubicBezTo>
                      <a:cubicBezTo>
                        <a:pt x="56470" y="17142"/>
                        <a:pt x="77647" y="0"/>
                        <a:pt x="120000" y="17142"/>
                      </a:cubicBezTo>
                      <a:close/>
                    </a:path>
                  </a:pathLst>
                </a:custGeom>
                <a:solidFill>
                  <a:srgbClr val="1F497D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8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424" name="Shape 424"/>
            <p:cNvGrpSpPr/>
            <p:nvPr/>
          </p:nvGrpSpPr>
          <p:grpSpPr>
            <a:xfrm>
              <a:off x="4681465" y="1238244"/>
              <a:ext cx="2036533" cy="1439371"/>
              <a:chOff x="4713287" y="1038225"/>
              <a:chExt cx="2847900" cy="2012825"/>
            </a:xfrm>
          </p:grpSpPr>
          <p:sp>
            <p:nvSpPr>
              <p:cNvPr id="425" name="Shape 425"/>
              <p:cNvSpPr/>
              <p:nvPr/>
            </p:nvSpPr>
            <p:spPr>
              <a:xfrm>
                <a:off x="4818062" y="2127250"/>
                <a:ext cx="622200" cy="5382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28779" y="52444"/>
                    </a:moveTo>
                    <a:cubicBezTo>
                      <a:pt x="26209" y="45629"/>
                      <a:pt x="26209" y="45629"/>
                      <a:pt x="26209" y="45629"/>
                    </a:cubicBezTo>
                    <a:cubicBezTo>
                      <a:pt x="26209" y="44740"/>
                      <a:pt x="26980" y="44740"/>
                      <a:pt x="27237" y="44148"/>
                    </a:cubicBezTo>
                    <a:cubicBezTo>
                      <a:pt x="28008" y="41185"/>
                      <a:pt x="28265" y="39703"/>
                      <a:pt x="29036" y="37333"/>
                    </a:cubicBezTo>
                    <a:cubicBezTo>
                      <a:pt x="29550" y="34666"/>
                      <a:pt x="31862" y="34074"/>
                      <a:pt x="31862" y="30814"/>
                    </a:cubicBezTo>
                    <a:cubicBezTo>
                      <a:pt x="31862" y="28740"/>
                      <a:pt x="31349" y="26962"/>
                      <a:pt x="31349" y="25481"/>
                    </a:cubicBezTo>
                    <a:cubicBezTo>
                      <a:pt x="31349" y="24592"/>
                      <a:pt x="31862" y="24296"/>
                      <a:pt x="32119" y="24000"/>
                    </a:cubicBezTo>
                    <a:cubicBezTo>
                      <a:pt x="32119" y="22814"/>
                      <a:pt x="32119" y="22814"/>
                      <a:pt x="32119" y="22814"/>
                    </a:cubicBezTo>
                    <a:cubicBezTo>
                      <a:pt x="31092" y="23111"/>
                      <a:pt x="30835" y="24000"/>
                      <a:pt x="30064" y="24000"/>
                    </a:cubicBezTo>
                    <a:cubicBezTo>
                      <a:pt x="28779" y="24000"/>
                      <a:pt x="28265" y="23407"/>
                      <a:pt x="27751" y="22814"/>
                    </a:cubicBezTo>
                    <a:cubicBezTo>
                      <a:pt x="25952" y="24296"/>
                      <a:pt x="25182" y="26074"/>
                      <a:pt x="22098" y="26074"/>
                    </a:cubicBezTo>
                    <a:cubicBezTo>
                      <a:pt x="19528" y="26074"/>
                      <a:pt x="18758" y="22814"/>
                      <a:pt x="16445" y="22814"/>
                    </a:cubicBezTo>
                    <a:cubicBezTo>
                      <a:pt x="13875" y="22814"/>
                      <a:pt x="14389" y="25777"/>
                      <a:pt x="12334" y="25777"/>
                    </a:cubicBezTo>
                    <a:cubicBezTo>
                      <a:pt x="10278" y="25777"/>
                      <a:pt x="8993" y="22222"/>
                      <a:pt x="6937" y="23407"/>
                    </a:cubicBezTo>
                    <a:cubicBezTo>
                      <a:pt x="5653" y="23407"/>
                      <a:pt x="5653" y="23407"/>
                      <a:pt x="5653" y="23407"/>
                    </a:cubicBezTo>
                    <a:cubicBezTo>
                      <a:pt x="6167" y="23407"/>
                      <a:pt x="6423" y="23111"/>
                      <a:pt x="6680" y="22814"/>
                    </a:cubicBezTo>
                    <a:cubicBezTo>
                      <a:pt x="5910" y="21925"/>
                      <a:pt x="2569" y="19851"/>
                      <a:pt x="3854" y="18666"/>
                    </a:cubicBezTo>
                    <a:cubicBezTo>
                      <a:pt x="2826" y="16888"/>
                      <a:pt x="1541" y="17185"/>
                      <a:pt x="0" y="16296"/>
                    </a:cubicBezTo>
                    <a:cubicBezTo>
                      <a:pt x="1027" y="14814"/>
                      <a:pt x="2312" y="15111"/>
                      <a:pt x="2312" y="12740"/>
                    </a:cubicBezTo>
                    <a:cubicBezTo>
                      <a:pt x="2312" y="11851"/>
                      <a:pt x="2055" y="11851"/>
                      <a:pt x="2312" y="10962"/>
                    </a:cubicBezTo>
                    <a:cubicBezTo>
                      <a:pt x="1541" y="10962"/>
                      <a:pt x="256" y="11259"/>
                      <a:pt x="256" y="10370"/>
                    </a:cubicBezTo>
                    <a:cubicBezTo>
                      <a:pt x="256" y="6518"/>
                      <a:pt x="8479" y="7111"/>
                      <a:pt x="10535" y="5925"/>
                    </a:cubicBezTo>
                    <a:cubicBezTo>
                      <a:pt x="10278" y="5037"/>
                      <a:pt x="9764" y="5333"/>
                      <a:pt x="9764" y="4444"/>
                    </a:cubicBezTo>
                    <a:cubicBezTo>
                      <a:pt x="9764" y="3259"/>
                      <a:pt x="11820" y="3851"/>
                      <a:pt x="12334" y="3851"/>
                    </a:cubicBezTo>
                    <a:cubicBezTo>
                      <a:pt x="13618" y="3851"/>
                      <a:pt x="15931" y="3851"/>
                      <a:pt x="15931" y="3851"/>
                    </a:cubicBezTo>
                    <a:cubicBezTo>
                      <a:pt x="17216" y="3851"/>
                      <a:pt x="19271" y="2074"/>
                      <a:pt x="20556" y="1185"/>
                    </a:cubicBezTo>
                    <a:cubicBezTo>
                      <a:pt x="22098" y="0"/>
                      <a:pt x="25182" y="0"/>
                      <a:pt x="27237" y="0"/>
                    </a:cubicBezTo>
                    <a:cubicBezTo>
                      <a:pt x="30064" y="0"/>
                      <a:pt x="30064" y="2074"/>
                      <a:pt x="32633" y="2074"/>
                    </a:cubicBezTo>
                    <a:cubicBezTo>
                      <a:pt x="32633" y="3555"/>
                      <a:pt x="37002" y="4444"/>
                      <a:pt x="38286" y="4444"/>
                    </a:cubicBezTo>
                    <a:cubicBezTo>
                      <a:pt x="41627" y="4444"/>
                      <a:pt x="43683" y="4444"/>
                      <a:pt x="44710" y="4444"/>
                    </a:cubicBezTo>
                    <a:cubicBezTo>
                      <a:pt x="47794" y="4444"/>
                      <a:pt x="49336" y="888"/>
                      <a:pt x="52676" y="888"/>
                    </a:cubicBezTo>
                    <a:cubicBezTo>
                      <a:pt x="56274" y="888"/>
                      <a:pt x="56017" y="3555"/>
                      <a:pt x="57301" y="6222"/>
                    </a:cubicBezTo>
                    <a:cubicBezTo>
                      <a:pt x="57558" y="6814"/>
                      <a:pt x="59871" y="8296"/>
                      <a:pt x="59871" y="8296"/>
                    </a:cubicBezTo>
                    <a:cubicBezTo>
                      <a:pt x="61927" y="9185"/>
                      <a:pt x="62441" y="13037"/>
                      <a:pt x="65781" y="13037"/>
                    </a:cubicBezTo>
                    <a:cubicBezTo>
                      <a:pt x="68094" y="13037"/>
                      <a:pt x="68094" y="10666"/>
                      <a:pt x="69635" y="10074"/>
                    </a:cubicBezTo>
                    <a:cubicBezTo>
                      <a:pt x="70663" y="9777"/>
                      <a:pt x="70406" y="9777"/>
                      <a:pt x="71434" y="9777"/>
                    </a:cubicBezTo>
                    <a:cubicBezTo>
                      <a:pt x="71691" y="10370"/>
                      <a:pt x="71691" y="11555"/>
                      <a:pt x="72205" y="12148"/>
                    </a:cubicBezTo>
                    <a:cubicBezTo>
                      <a:pt x="71948" y="12148"/>
                      <a:pt x="72205" y="12444"/>
                      <a:pt x="72205" y="12740"/>
                    </a:cubicBezTo>
                    <a:cubicBezTo>
                      <a:pt x="72205" y="14222"/>
                      <a:pt x="72976" y="13925"/>
                      <a:pt x="73490" y="15111"/>
                    </a:cubicBezTo>
                    <a:cubicBezTo>
                      <a:pt x="74518" y="16592"/>
                      <a:pt x="73490" y="17481"/>
                      <a:pt x="74261" y="19259"/>
                    </a:cubicBezTo>
                    <a:cubicBezTo>
                      <a:pt x="74775" y="20740"/>
                      <a:pt x="76316" y="19851"/>
                      <a:pt x="77344" y="20148"/>
                    </a:cubicBezTo>
                    <a:cubicBezTo>
                      <a:pt x="78372" y="20444"/>
                      <a:pt x="78629" y="21629"/>
                      <a:pt x="79400" y="22518"/>
                    </a:cubicBezTo>
                    <a:cubicBezTo>
                      <a:pt x="80171" y="23407"/>
                      <a:pt x="82997" y="23111"/>
                      <a:pt x="84539" y="23111"/>
                    </a:cubicBezTo>
                    <a:cubicBezTo>
                      <a:pt x="86595" y="23111"/>
                      <a:pt x="88650" y="22814"/>
                      <a:pt x="89935" y="22518"/>
                    </a:cubicBezTo>
                    <a:cubicBezTo>
                      <a:pt x="89935" y="21333"/>
                      <a:pt x="89935" y="21037"/>
                      <a:pt x="89935" y="20148"/>
                    </a:cubicBezTo>
                    <a:cubicBezTo>
                      <a:pt x="89935" y="18962"/>
                      <a:pt x="91220" y="18962"/>
                      <a:pt x="92248" y="18666"/>
                    </a:cubicBezTo>
                    <a:cubicBezTo>
                      <a:pt x="93533" y="18074"/>
                      <a:pt x="93276" y="17481"/>
                      <a:pt x="94561" y="16888"/>
                    </a:cubicBezTo>
                    <a:cubicBezTo>
                      <a:pt x="96616" y="16000"/>
                      <a:pt x="97901" y="16592"/>
                      <a:pt x="99443" y="15111"/>
                    </a:cubicBezTo>
                    <a:cubicBezTo>
                      <a:pt x="102012" y="16888"/>
                      <a:pt x="103554" y="16888"/>
                      <a:pt x="105867" y="17777"/>
                    </a:cubicBezTo>
                    <a:cubicBezTo>
                      <a:pt x="108693" y="18962"/>
                      <a:pt x="109464" y="21925"/>
                      <a:pt x="112805" y="21925"/>
                    </a:cubicBezTo>
                    <a:cubicBezTo>
                      <a:pt x="112805" y="22518"/>
                      <a:pt x="113576" y="22814"/>
                      <a:pt x="113832" y="23407"/>
                    </a:cubicBezTo>
                    <a:cubicBezTo>
                      <a:pt x="114346" y="25481"/>
                      <a:pt x="113576" y="27259"/>
                      <a:pt x="114346" y="28444"/>
                    </a:cubicBezTo>
                    <a:cubicBezTo>
                      <a:pt x="113576" y="29037"/>
                      <a:pt x="111777" y="33777"/>
                      <a:pt x="111777" y="34074"/>
                    </a:cubicBezTo>
                    <a:cubicBezTo>
                      <a:pt x="111777" y="34370"/>
                      <a:pt x="112034" y="34962"/>
                      <a:pt x="111777" y="35259"/>
                    </a:cubicBezTo>
                    <a:cubicBezTo>
                      <a:pt x="112034" y="35851"/>
                      <a:pt x="111777" y="36148"/>
                      <a:pt x="112034" y="36740"/>
                    </a:cubicBezTo>
                    <a:cubicBezTo>
                      <a:pt x="112034" y="40888"/>
                      <a:pt x="112034" y="40888"/>
                      <a:pt x="112034" y="40888"/>
                    </a:cubicBezTo>
                    <a:cubicBezTo>
                      <a:pt x="112548" y="42074"/>
                      <a:pt x="112291" y="42962"/>
                      <a:pt x="112805" y="44148"/>
                    </a:cubicBezTo>
                    <a:cubicBezTo>
                      <a:pt x="113062" y="45333"/>
                      <a:pt x="115374" y="44148"/>
                      <a:pt x="115374" y="46222"/>
                    </a:cubicBezTo>
                    <a:cubicBezTo>
                      <a:pt x="115374" y="48888"/>
                      <a:pt x="112805" y="48592"/>
                      <a:pt x="112805" y="50666"/>
                    </a:cubicBezTo>
                    <a:cubicBezTo>
                      <a:pt x="112805" y="52444"/>
                      <a:pt x="113832" y="52444"/>
                      <a:pt x="114346" y="53037"/>
                    </a:cubicBezTo>
                    <a:cubicBezTo>
                      <a:pt x="116145" y="57481"/>
                      <a:pt x="119999" y="58074"/>
                      <a:pt x="119999" y="63703"/>
                    </a:cubicBezTo>
                    <a:cubicBezTo>
                      <a:pt x="117173" y="64592"/>
                      <a:pt x="115117" y="65185"/>
                      <a:pt x="115117" y="68740"/>
                    </a:cubicBezTo>
                    <a:cubicBezTo>
                      <a:pt x="115117" y="69629"/>
                      <a:pt x="115631" y="70518"/>
                      <a:pt x="115631" y="71111"/>
                    </a:cubicBezTo>
                    <a:cubicBezTo>
                      <a:pt x="115631" y="71111"/>
                      <a:pt x="115117" y="71111"/>
                      <a:pt x="115117" y="71111"/>
                    </a:cubicBezTo>
                    <a:cubicBezTo>
                      <a:pt x="112805" y="71111"/>
                      <a:pt x="107922" y="69629"/>
                      <a:pt x="104839" y="69629"/>
                    </a:cubicBezTo>
                    <a:cubicBezTo>
                      <a:pt x="104325" y="69629"/>
                      <a:pt x="100985" y="68444"/>
                      <a:pt x="100985" y="68444"/>
                    </a:cubicBezTo>
                    <a:cubicBezTo>
                      <a:pt x="99700" y="66962"/>
                      <a:pt x="99700" y="63111"/>
                      <a:pt x="97387" y="63111"/>
                    </a:cubicBezTo>
                    <a:cubicBezTo>
                      <a:pt x="96102" y="63111"/>
                      <a:pt x="95588" y="64296"/>
                      <a:pt x="95074" y="65185"/>
                    </a:cubicBezTo>
                    <a:cubicBezTo>
                      <a:pt x="89421" y="65185"/>
                      <a:pt x="89421" y="65185"/>
                      <a:pt x="89421" y="65185"/>
                    </a:cubicBezTo>
                    <a:cubicBezTo>
                      <a:pt x="87623" y="64296"/>
                      <a:pt x="86595" y="62814"/>
                      <a:pt x="85567" y="61333"/>
                    </a:cubicBezTo>
                    <a:cubicBezTo>
                      <a:pt x="84025" y="59851"/>
                      <a:pt x="82226" y="60740"/>
                      <a:pt x="80942" y="59259"/>
                    </a:cubicBezTo>
                    <a:cubicBezTo>
                      <a:pt x="80428" y="58370"/>
                      <a:pt x="80685" y="57481"/>
                      <a:pt x="80428" y="56888"/>
                    </a:cubicBezTo>
                    <a:cubicBezTo>
                      <a:pt x="79143" y="53925"/>
                      <a:pt x="76830" y="49777"/>
                      <a:pt x="73490" y="49777"/>
                    </a:cubicBezTo>
                    <a:cubicBezTo>
                      <a:pt x="71948" y="49777"/>
                      <a:pt x="71434" y="52148"/>
                      <a:pt x="71434" y="54222"/>
                    </a:cubicBezTo>
                    <a:cubicBezTo>
                      <a:pt x="71434" y="55407"/>
                      <a:pt x="71434" y="56000"/>
                      <a:pt x="71434" y="57185"/>
                    </a:cubicBezTo>
                    <a:cubicBezTo>
                      <a:pt x="72205" y="60148"/>
                      <a:pt x="75289" y="65777"/>
                      <a:pt x="78115" y="66370"/>
                    </a:cubicBezTo>
                    <a:cubicBezTo>
                      <a:pt x="78115" y="67851"/>
                      <a:pt x="78629" y="68444"/>
                      <a:pt x="78886" y="69629"/>
                    </a:cubicBezTo>
                    <a:cubicBezTo>
                      <a:pt x="80171" y="69037"/>
                      <a:pt x="79914" y="67555"/>
                      <a:pt x="80942" y="67259"/>
                    </a:cubicBezTo>
                    <a:cubicBezTo>
                      <a:pt x="81199" y="67555"/>
                      <a:pt x="81199" y="68148"/>
                      <a:pt x="81199" y="68444"/>
                    </a:cubicBezTo>
                    <a:cubicBezTo>
                      <a:pt x="81199" y="70222"/>
                      <a:pt x="80428" y="71111"/>
                      <a:pt x="80428" y="72888"/>
                    </a:cubicBezTo>
                    <a:cubicBezTo>
                      <a:pt x="80428" y="74666"/>
                      <a:pt x="83254" y="75555"/>
                      <a:pt x="85053" y="75555"/>
                    </a:cubicBezTo>
                    <a:cubicBezTo>
                      <a:pt x="92505" y="75555"/>
                      <a:pt x="93276" y="70222"/>
                      <a:pt x="97387" y="66666"/>
                    </a:cubicBezTo>
                    <a:cubicBezTo>
                      <a:pt x="97387" y="71407"/>
                      <a:pt x="97387" y="71407"/>
                      <a:pt x="97387" y="71407"/>
                    </a:cubicBezTo>
                    <a:cubicBezTo>
                      <a:pt x="98929" y="75259"/>
                      <a:pt x="100985" y="75851"/>
                      <a:pt x="104325" y="77037"/>
                    </a:cubicBezTo>
                    <a:cubicBezTo>
                      <a:pt x="105610" y="77333"/>
                      <a:pt x="105610" y="79703"/>
                      <a:pt x="106381" y="80296"/>
                    </a:cubicBezTo>
                    <a:cubicBezTo>
                      <a:pt x="106381" y="80000"/>
                      <a:pt x="106381" y="80000"/>
                      <a:pt x="106381" y="80000"/>
                    </a:cubicBezTo>
                    <a:cubicBezTo>
                      <a:pt x="106895" y="81185"/>
                      <a:pt x="108693" y="80888"/>
                      <a:pt x="108693" y="82074"/>
                    </a:cubicBezTo>
                    <a:cubicBezTo>
                      <a:pt x="108693" y="85333"/>
                      <a:pt x="105353" y="86222"/>
                      <a:pt x="105353" y="89481"/>
                    </a:cubicBezTo>
                    <a:cubicBezTo>
                      <a:pt x="103554" y="89481"/>
                      <a:pt x="102526" y="89777"/>
                      <a:pt x="102012" y="91555"/>
                    </a:cubicBezTo>
                    <a:cubicBezTo>
                      <a:pt x="101498" y="93037"/>
                      <a:pt x="101755" y="95111"/>
                      <a:pt x="100214" y="95111"/>
                    </a:cubicBezTo>
                    <a:cubicBezTo>
                      <a:pt x="98672" y="95111"/>
                      <a:pt x="98672" y="98962"/>
                      <a:pt x="97130" y="98962"/>
                    </a:cubicBezTo>
                    <a:cubicBezTo>
                      <a:pt x="96102" y="98962"/>
                      <a:pt x="93790" y="101333"/>
                      <a:pt x="93790" y="102814"/>
                    </a:cubicBezTo>
                    <a:cubicBezTo>
                      <a:pt x="90706" y="103407"/>
                      <a:pt x="84025" y="104888"/>
                      <a:pt x="84025" y="107851"/>
                    </a:cubicBezTo>
                    <a:cubicBezTo>
                      <a:pt x="84025" y="108148"/>
                      <a:pt x="84025" y="108740"/>
                      <a:pt x="84282" y="109037"/>
                    </a:cubicBezTo>
                    <a:cubicBezTo>
                      <a:pt x="81713" y="110518"/>
                      <a:pt x="78115" y="111407"/>
                      <a:pt x="75546" y="112000"/>
                    </a:cubicBezTo>
                    <a:cubicBezTo>
                      <a:pt x="74261" y="112592"/>
                      <a:pt x="69635" y="116148"/>
                      <a:pt x="68094" y="117037"/>
                    </a:cubicBezTo>
                    <a:cubicBezTo>
                      <a:pt x="64753" y="117037"/>
                      <a:pt x="64753" y="117037"/>
                      <a:pt x="64753" y="117037"/>
                    </a:cubicBezTo>
                    <a:cubicBezTo>
                      <a:pt x="62698" y="118518"/>
                      <a:pt x="62441" y="119703"/>
                      <a:pt x="60128" y="119703"/>
                    </a:cubicBezTo>
                    <a:cubicBezTo>
                      <a:pt x="59357" y="120000"/>
                      <a:pt x="59357" y="120000"/>
                      <a:pt x="59357" y="120000"/>
                    </a:cubicBezTo>
                    <a:cubicBezTo>
                      <a:pt x="58843" y="120000"/>
                      <a:pt x="56017" y="118518"/>
                      <a:pt x="55760" y="118222"/>
                    </a:cubicBezTo>
                    <a:cubicBezTo>
                      <a:pt x="55503" y="118222"/>
                      <a:pt x="56274" y="118222"/>
                      <a:pt x="55760" y="116740"/>
                    </a:cubicBezTo>
                    <a:cubicBezTo>
                      <a:pt x="54475" y="114666"/>
                      <a:pt x="53704" y="112592"/>
                      <a:pt x="53704" y="110222"/>
                    </a:cubicBezTo>
                    <a:cubicBezTo>
                      <a:pt x="52419" y="109925"/>
                      <a:pt x="53190" y="107555"/>
                      <a:pt x="53447" y="106370"/>
                    </a:cubicBezTo>
                    <a:cubicBezTo>
                      <a:pt x="53961" y="103407"/>
                      <a:pt x="52162" y="102222"/>
                      <a:pt x="50877" y="100740"/>
                    </a:cubicBezTo>
                    <a:cubicBezTo>
                      <a:pt x="49593" y="99259"/>
                      <a:pt x="46509" y="94814"/>
                      <a:pt x="46509" y="91555"/>
                    </a:cubicBezTo>
                    <a:cubicBezTo>
                      <a:pt x="42398" y="90666"/>
                      <a:pt x="41627" y="88000"/>
                      <a:pt x="41627" y="82962"/>
                    </a:cubicBezTo>
                    <a:cubicBezTo>
                      <a:pt x="41627" y="80000"/>
                      <a:pt x="40085" y="79407"/>
                      <a:pt x="39571" y="76740"/>
                    </a:cubicBezTo>
                    <a:cubicBezTo>
                      <a:pt x="39571" y="76740"/>
                      <a:pt x="39571" y="76740"/>
                      <a:pt x="39571" y="76740"/>
                    </a:cubicBezTo>
                    <a:cubicBezTo>
                      <a:pt x="39057" y="76444"/>
                      <a:pt x="38543" y="75555"/>
                      <a:pt x="38029" y="75259"/>
                    </a:cubicBezTo>
                    <a:cubicBezTo>
                      <a:pt x="37773" y="74666"/>
                      <a:pt x="36231" y="74962"/>
                      <a:pt x="35974" y="74370"/>
                    </a:cubicBezTo>
                    <a:cubicBezTo>
                      <a:pt x="35203" y="73777"/>
                      <a:pt x="35460" y="71703"/>
                      <a:pt x="35203" y="70814"/>
                    </a:cubicBezTo>
                    <a:cubicBezTo>
                      <a:pt x="34946" y="69629"/>
                      <a:pt x="33918" y="68444"/>
                      <a:pt x="33661" y="67851"/>
                    </a:cubicBezTo>
                    <a:cubicBezTo>
                      <a:pt x="32119" y="65481"/>
                      <a:pt x="31092" y="63407"/>
                      <a:pt x="29807" y="61333"/>
                    </a:cubicBezTo>
                    <a:cubicBezTo>
                      <a:pt x="29550" y="60740"/>
                      <a:pt x="28008" y="58666"/>
                      <a:pt x="28008" y="58074"/>
                    </a:cubicBezTo>
                    <a:cubicBezTo>
                      <a:pt x="28008" y="56888"/>
                      <a:pt x="28779" y="53925"/>
                      <a:pt x="28779" y="51851"/>
                    </a:cubicBezTo>
                    <a:lnTo>
                      <a:pt x="28779" y="52444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6" name="Shape 426"/>
              <p:cNvSpPr/>
              <p:nvPr/>
            </p:nvSpPr>
            <p:spPr>
              <a:xfrm>
                <a:off x="5713412" y="2714625"/>
                <a:ext cx="33300" cy="636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75000"/>
                    </a:moveTo>
                    <a:cubicBezTo>
                      <a:pt x="120000" y="92500"/>
                      <a:pt x="96000" y="120000"/>
                      <a:pt x="52800" y="120000"/>
                    </a:cubicBezTo>
                    <a:cubicBezTo>
                      <a:pt x="24000" y="120000"/>
                      <a:pt x="0" y="102500"/>
                      <a:pt x="0" y="87500"/>
                    </a:cubicBezTo>
                    <a:cubicBezTo>
                      <a:pt x="0" y="55000"/>
                      <a:pt x="28800" y="32500"/>
                      <a:pt x="28800" y="0"/>
                    </a:cubicBezTo>
                    <a:cubicBezTo>
                      <a:pt x="62400" y="25000"/>
                      <a:pt x="120000" y="37500"/>
                      <a:pt x="120000" y="75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7" name="Shape 427"/>
              <p:cNvSpPr/>
              <p:nvPr/>
            </p:nvSpPr>
            <p:spPr>
              <a:xfrm>
                <a:off x="5397500" y="2195513"/>
                <a:ext cx="678000" cy="5445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35127" y="77560"/>
                    </a:moveTo>
                    <a:cubicBezTo>
                      <a:pt x="34656" y="76975"/>
                      <a:pt x="34656" y="76975"/>
                      <a:pt x="34656" y="76975"/>
                    </a:cubicBezTo>
                    <a:cubicBezTo>
                      <a:pt x="34656" y="77560"/>
                      <a:pt x="34891" y="78439"/>
                      <a:pt x="34891" y="79024"/>
                    </a:cubicBezTo>
                    <a:cubicBezTo>
                      <a:pt x="34891" y="81365"/>
                      <a:pt x="36070" y="83707"/>
                      <a:pt x="36542" y="86341"/>
                    </a:cubicBezTo>
                    <a:cubicBezTo>
                      <a:pt x="37249" y="89268"/>
                      <a:pt x="39135" y="93365"/>
                      <a:pt x="39607" y="95414"/>
                    </a:cubicBezTo>
                    <a:cubicBezTo>
                      <a:pt x="40078" y="97170"/>
                      <a:pt x="40078" y="97756"/>
                      <a:pt x="41021" y="99512"/>
                    </a:cubicBezTo>
                    <a:cubicBezTo>
                      <a:pt x="41728" y="100975"/>
                      <a:pt x="41257" y="102731"/>
                      <a:pt x="42200" y="104780"/>
                    </a:cubicBezTo>
                    <a:cubicBezTo>
                      <a:pt x="42436" y="105951"/>
                      <a:pt x="44086" y="107121"/>
                      <a:pt x="44322" y="108878"/>
                    </a:cubicBezTo>
                    <a:cubicBezTo>
                      <a:pt x="45029" y="111804"/>
                      <a:pt x="46208" y="114146"/>
                      <a:pt x="47151" y="117365"/>
                    </a:cubicBezTo>
                    <a:cubicBezTo>
                      <a:pt x="47151" y="117658"/>
                      <a:pt x="47622" y="118536"/>
                      <a:pt x="48094" y="118536"/>
                    </a:cubicBezTo>
                    <a:cubicBezTo>
                      <a:pt x="48094" y="119707"/>
                      <a:pt x="48801" y="120000"/>
                      <a:pt x="49508" y="120000"/>
                    </a:cubicBezTo>
                    <a:cubicBezTo>
                      <a:pt x="50451" y="120000"/>
                      <a:pt x="50451" y="118536"/>
                      <a:pt x="50923" y="117365"/>
                    </a:cubicBezTo>
                    <a:cubicBezTo>
                      <a:pt x="51394" y="116195"/>
                      <a:pt x="51630" y="116487"/>
                      <a:pt x="52809" y="115902"/>
                    </a:cubicBezTo>
                    <a:cubicBezTo>
                      <a:pt x="53752" y="115317"/>
                      <a:pt x="53516" y="111804"/>
                      <a:pt x="54931" y="111512"/>
                    </a:cubicBezTo>
                    <a:cubicBezTo>
                      <a:pt x="55166" y="111219"/>
                      <a:pt x="55874" y="111219"/>
                      <a:pt x="55874" y="110926"/>
                    </a:cubicBezTo>
                    <a:cubicBezTo>
                      <a:pt x="56581" y="110926"/>
                      <a:pt x="56581" y="110926"/>
                      <a:pt x="56581" y="110926"/>
                    </a:cubicBezTo>
                    <a:cubicBezTo>
                      <a:pt x="55874" y="107414"/>
                      <a:pt x="55874" y="107414"/>
                      <a:pt x="55874" y="107414"/>
                    </a:cubicBezTo>
                    <a:cubicBezTo>
                      <a:pt x="55874" y="105073"/>
                      <a:pt x="57288" y="103024"/>
                      <a:pt x="57288" y="99804"/>
                    </a:cubicBezTo>
                    <a:cubicBezTo>
                      <a:pt x="57288" y="97756"/>
                      <a:pt x="56581" y="96292"/>
                      <a:pt x="56581" y="93951"/>
                    </a:cubicBezTo>
                    <a:cubicBezTo>
                      <a:pt x="56581" y="91317"/>
                      <a:pt x="58703" y="91024"/>
                      <a:pt x="60589" y="90146"/>
                    </a:cubicBezTo>
                    <a:cubicBezTo>
                      <a:pt x="61296" y="89853"/>
                      <a:pt x="62475" y="88390"/>
                      <a:pt x="63182" y="87219"/>
                    </a:cubicBezTo>
                    <a:cubicBezTo>
                      <a:pt x="65304" y="84878"/>
                      <a:pt x="66954" y="82243"/>
                      <a:pt x="69076" y="79609"/>
                    </a:cubicBezTo>
                    <a:cubicBezTo>
                      <a:pt x="70726" y="77560"/>
                      <a:pt x="73791" y="76975"/>
                      <a:pt x="75677" y="74634"/>
                    </a:cubicBezTo>
                    <a:cubicBezTo>
                      <a:pt x="76620" y="73463"/>
                      <a:pt x="76620" y="72000"/>
                      <a:pt x="76856" y="70243"/>
                    </a:cubicBezTo>
                    <a:cubicBezTo>
                      <a:pt x="77328" y="69073"/>
                      <a:pt x="79449" y="69073"/>
                      <a:pt x="80157" y="67024"/>
                    </a:cubicBezTo>
                    <a:cubicBezTo>
                      <a:pt x="81100" y="67609"/>
                      <a:pt x="81100" y="68195"/>
                      <a:pt x="82750" y="68195"/>
                    </a:cubicBezTo>
                    <a:cubicBezTo>
                      <a:pt x="85343" y="68195"/>
                      <a:pt x="88172" y="67609"/>
                      <a:pt x="88172" y="63804"/>
                    </a:cubicBezTo>
                    <a:cubicBezTo>
                      <a:pt x="89823" y="64097"/>
                      <a:pt x="91709" y="64975"/>
                      <a:pt x="91944" y="66731"/>
                    </a:cubicBezTo>
                    <a:cubicBezTo>
                      <a:pt x="92416" y="68195"/>
                      <a:pt x="92180" y="70243"/>
                      <a:pt x="93123" y="71707"/>
                    </a:cubicBezTo>
                    <a:cubicBezTo>
                      <a:pt x="93831" y="73463"/>
                      <a:pt x="95009" y="74634"/>
                      <a:pt x="96424" y="75804"/>
                    </a:cubicBezTo>
                    <a:cubicBezTo>
                      <a:pt x="97603" y="78146"/>
                      <a:pt x="98781" y="80195"/>
                      <a:pt x="99489" y="82829"/>
                    </a:cubicBezTo>
                    <a:cubicBezTo>
                      <a:pt x="99724" y="83414"/>
                      <a:pt x="100196" y="83707"/>
                      <a:pt x="100196" y="84585"/>
                    </a:cubicBezTo>
                    <a:cubicBezTo>
                      <a:pt x="100196" y="85756"/>
                      <a:pt x="99724" y="86634"/>
                      <a:pt x="99724" y="88390"/>
                    </a:cubicBezTo>
                    <a:cubicBezTo>
                      <a:pt x="99724" y="89853"/>
                      <a:pt x="99724" y="91609"/>
                      <a:pt x="101375" y="91609"/>
                    </a:cubicBezTo>
                    <a:cubicBezTo>
                      <a:pt x="104204" y="91609"/>
                      <a:pt x="104911" y="87804"/>
                      <a:pt x="106797" y="85756"/>
                    </a:cubicBezTo>
                    <a:cubicBezTo>
                      <a:pt x="107269" y="86341"/>
                      <a:pt x="107033" y="86926"/>
                      <a:pt x="107740" y="87804"/>
                    </a:cubicBezTo>
                    <a:cubicBezTo>
                      <a:pt x="107740" y="87804"/>
                      <a:pt x="108683" y="87804"/>
                      <a:pt x="108919" y="88390"/>
                    </a:cubicBezTo>
                    <a:cubicBezTo>
                      <a:pt x="110098" y="90146"/>
                      <a:pt x="108212" y="94243"/>
                      <a:pt x="109626" y="94243"/>
                    </a:cubicBezTo>
                    <a:cubicBezTo>
                      <a:pt x="109626" y="98341"/>
                      <a:pt x="112220" y="101560"/>
                      <a:pt x="112220" y="107414"/>
                    </a:cubicBezTo>
                    <a:cubicBezTo>
                      <a:pt x="112220" y="108585"/>
                      <a:pt x="111512" y="111804"/>
                      <a:pt x="112220" y="112097"/>
                    </a:cubicBezTo>
                    <a:cubicBezTo>
                      <a:pt x="113163" y="110048"/>
                      <a:pt x="113398" y="108585"/>
                      <a:pt x="114341" y="106243"/>
                    </a:cubicBezTo>
                    <a:cubicBezTo>
                      <a:pt x="114577" y="105658"/>
                      <a:pt x="115284" y="105365"/>
                      <a:pt x="115284" y="104780"/>
                    </a:cubicBezTo>
                    <a:cubicBezTo>
                      <a:pt x="115284" y="103609"/>
                      <a:pt x="113870" y="97756"/>
                      <a:pt x="112927" y="96585"/>
                    </a:cubicBezTo>
                    <a:cubicBezTo>
                      <a:pt x="112220" y="95707"/>
                      <a:pt x="111277" y="95121"/>
                      <a:pt x="111277" y="93658"/>
                    </a:cubicBezTo>
                    <a:cubicBezTo>
                      <a:pt x="111277" y="93365"/>
                      <a:pt x="111277" y="93073"/>
                      <a:pt x="111277" y="92487"/>
                    </a:cubicBezTo>
                    <a:cubicBezTo>
                      <a:pt x="111277" y="92780"/>
                      <a:pt x="111277" y="92780"/>
                      <a:pt x="111277" y="92780"/>
                    </a:cubicBezTo>
                    <a:cubicBezTo>
                      <a:pt x="111512" y="92487"/>
                      <a:pt x="112220" y="91024"/>
                      <a:pt x="112220" y="89853"/>
                    </a:cubicBezTo>
                    <a:cubicBezTo>
                      <a:pt x="112220" y="88390"/>
                      <a:pt x="112220" y="85756"/>
                      <a:pt x="111512" y="84292"/>
                    </a:cubicBezTo>
                    <a:cubicBezTo>
                      <a:pt x="110805" y="83121"/>
                      <a:pt x="109390" y="83121"/>
                      <a:pt x="109390" y="80780"/>
                    </a:cubicBezTo>
                    <a:cubicBezTo>
                      <a:pt x="109390" y="78439"/>
                      <a:pt x="110098" y="76682"/>
                      <a:pt x="111277" y="75512"/>
                    </a:cubicBezTo>
                    <a:cubicBezTo>
                      <a:pt x="111748" y="74634"/>
                      <a:pt x="112927" y="74926"/>
                      <a:pt x="113870" y="74341"/>
                    </a:cubicBezTo>
                    <a:cubicBezTo>
                      <a:pt x="116227" y="72292"/>
                      <a:pt x="117878" y="71414"/>
                      <a:pt x="120000" y="67317"/>
                    </a:cubicBezTo>
                    <a:cubicBezTo>
                      <a:pt x="119292" y="67317"/>
                      <a:pt x="119056" y="67609"/>
                      <a:pt x="118113" y="67609"/>
                    </a:cubicBezTo>
                    <a:cubicBezTo>
                      <a:pt x="116227" y="67609"/>
                      <a:pt x="114813" y="64975"/>
                      <a:pt x="114813" y="62341"/>
                    </a:cubicBezTo>
                    <a:cubicBezTo>
                      <a:pt x="113870" y="62048"/>
                      <a:pt x="113634" y="58243"/>
                      <a:pt x="112691" y="58243"/>
                    </a:cubicBezTo>
                    <a:cubicBezTo>
                      <a:pt x="111984" y="58243"/>
                      <a:pt x="111277" y="59121"/>
                      <a:pt x="110569" y="59121"/>
                    </a:cubicBezTo>
                    <a:cubicBezTo>
                      <a:pt x="110333" y="59121"/>
                      <a:pt x="110098" y="58243"/>
                      <a:pt x="110098" y="57658"/>
                    </a:cubicBezTo>
                    <a:cubicBezTo>
                      <a:pt x="110098" y="52975"/>
                      <a:pt x="112927" y="52682"/>
                      <a:pt x="112927" y="47707"/>
                    </a:cubicBezTo>
                    <a:cubicBezTo>
                      <a:pt x="112927" y="45073"/>
                      <a:pt x="111277" y="44195"/>
                      <a:pt x="110333" y="42146"/>
                    </a:cubicBezTo>
                    <a:cubicBezTo>
                      <a:pt x="107740" y="40682"/>
                      <a:pt x="105618" y="40975"/>
                      <a:pt x="104911" y="36585"/>
                    </a:cubicBezTo>
                    <a:cubicBezTo>
                      <a:pt x="104204" y="36585"/>
                      <a:pt x="104204" y="36585"/>
                      <a:pt x="104204" y="36585"/>
                    </a:cubicBezTo>
                    <a:cubicBezTo>
                      <a:pt x="103261" y="37756"/>
                      <a:pt x="103261" y="37756"/>
                      <a:pt x="103261" y="37756"/>
                    </a:cubicBezTo>
                    <a:cubicBezTo>
                      <a:pt x="102082" y="38341"/>
                      <a:pt x="100667" y="36878"/>
                      <a:pt x="99724" y="38048"/>
                    </a:cubicBezTo>
                    <a:cubicBezTo>
                      <a:pt x="99489" y="38634"/>
                      <a:pt x="99253" y="38926"/>
                      <a:pt x="98546" y="39512"/>
                    </a:cubicBezTo>
                    <a:cubicBezTo>
                      <a:pt x="97838" y="40097"/>
                      <a:pt x="94538" y="43609"/>
                      <a:pt x="92888" y="43609"/>
                    </a:cubicBezTo>
                    <a:cubicBezTo>
                      <a:pt x="91237" y="43609"/>
                      <a:pt x="90058" y="42146"/>
                      <a:pt x="87937" y="42146"/>
                    </a:cubicBezTo>
                    <a:cubicBezTo>
                      <a:pt x="85343" y="42146"/>
                      <a:pt x="84872" y="44487"/>
                      <a:pt x="83457" y="45365"/>
                    </a:cubicBezTo>
                    <a:cubicBezTo>
                      <a:pt x="83222" y="44487"/>
                      <a:pt x="82986" y="42439"/>
                      <a:pt x="82278" y="42439"/>
                    </a:cubicBezTo>
                    <a:cubicBezTo>
                      <a:pt x="81807" y="42439"/>
                      <a:pt x="81335" y="43024"/>
                      <a:pt x="80392" y="43024"/>
                    </a:cubicBezTo>
                    <a:cubicBezTo>
                      <a:pt x="78978" y="43024"/>
                      <a:pt x="77563" y="43024"/>
                      <a:pt x="76149" y="43024"/>
                    </a:cubicBezTo>
                    <a:cubicBezTo>
                      <a:pt x="73791" y="43024"/>
                      <a:pt x="72848" y="41268"/>
                      <a:pt x="71198" y="39804"/>
                    </a:cubicBezTo>
                    <a:cubicBezTo>
                      <a:pt x="70726" y="39512"/>
                      <a:pt x="69783" y="40682"/>
                      <a:pt x="69548" y="39804"/>
                    </a:cubicBezTo>
                    <a:cubicBezTo>
                      <a:pt x="69076" y="38634"/>
                      <a:pt x="69076" y="37756"/>
                      <a:pt x="68369" y="37170"/>
                    </a:cubicBezTo>
                    <a:cubicBezTo>
                      <a:pt x="66719" y="36292"/>
                      <a:pt x="65776" y="36878"/>
                      <a:pt x="64361" y="35121"/>
                    </a:cubicBezTo>
                    <a:cubicBezTo>
                      <a:pt x="63182" y="33658"/>
                      <a:pt x="62003" y="34536"/>
                      <a:pt x="59882" y="33951"/>
                    </a:cubicBezTo>
                    <a:cubicBezTo>
                      <a:pt x="57996" y="33365"/>
                      <a:pt x="57288" y="31609"/>
                      <a:pt x="55638" y="31024"/>
                    </a:cubicBezTo>
                    <a:cubicBezTo>
                      <a:pt x="55166" y="30731"/>
                      <a:pt x="53988" y="31024"/>
                      <a:pt x="53752" y="30146"/>
                    </a:cubicBezTo>
                    <a:cubicBezTo>
                      <a:pt x="53516" y="28682"/>
                      <a:pt x="53516" y="27512"/>
                      <a:pt x="53280" y="26048"/>
                    </a:cubicBezTo>
                    <a:cubicBezTo>
                      <a:pt x="53280" y="24878"/>
                      <a:pt x="53280" y="24878"/>
                      <a:pt x="53280" y="24878"/>
                    </a:cubicBezTo>
                    <a:cubicBezTo>
                      <a:pt x="54459" y="24878"/>
                      <a:pt x="55638" y="25170"/>
                      <a:pt x="55638" y="23414"/>
                    </a:cubicBezTo>
                    <a:cubicBezTo>
                      <a:pt x="55638" y="21951"/>
                      <a:pt x="53988" y="21658"/>
                      <a:pt x="53988" y="20195"/>
                    </a:cubicBezTo>
                    <a:cubicBezTo>
                      <a:pt x="53988" y="16682"/>
                      <a:pt x="57996" y="17268"/>
                      <a:pt x="57996" y="13756"/>
                    </a:cubicBezTo>
                    <a:cubicBezTo>
                      <a:pt x="57996" y="12585"/>
                      <a:pt x="55638" y="10243"/>
                      <a:pt x="54695" y="10243"/>
                    </a:cubicBezTo>
                    <a:cubicBezTo>
                      <a:pt x="52809" y="10243"/>
                      <a:pt x="52102" y="12292"/>
                      <a:pt x="50216" y="12585"/>
                    </a:cubicBezTo>
                    <a:cubicBezTo>
                      <a:pt x="48330" y="11707"/>
                      <a:pt x="47151" y="11707"/>
                      <a:pt x="45736" y="9951"/>
                    </a:cubicBezTo>
                    <a:cubicBezTo>
                      <a:pt x="45029" y="9073"/>
                      <a:pt x="45500" y="7317"/>
                      <a:pt x="44322" y="7024"/>
                    </a:cubicBezTo>
                    <a:cubicBezTo>
                      <a:pt x="42907" y="6439"/>
                      <a:pt x="41964" y="7024"/>
                      <a:pt x="41964" y="4682"/>
                    </a:cubicBezTo>
                    <a:cubicBezTo>
                      <a:pt x="40550" y="4390"/>
                      <a:pt x="39607" y="4390"/>
                      <a:pt x="38428" y="4390"/>
                    </a:cubicBezTo>
                    <a:cubicBezTo>
                      <a:pt x="36306" y="4390"/>
                      <a:pt x="35363" y="6731"/>
                      <a:pt x="33005" y="6731"/>
                    </a:cubicBezTo>
                    <a:cubicBezTo>
                      <a:pt x="30648" y="6731"/>
                      <a:pt x="33005" y="0"/>
                      <a:pt x="30884" y="0"/>
                    </a:cubicBezTo>
                    <a:cubicBezTo>
                      <a:pt x="28762" y="0"/>
                      <a:pt x="28290" y="2926"/>
                      <a:pt x="27347" y="2926"/>
                    </a:cubicBezTo>
                    <a:cubicBezTo>
                      <a:pt x="27111" y="2926"/>
                      <a:pt x="26876" y="3219"/>
                      <a:pt x="26640" y="2926"/>
                    </a:cubicBezTo>
                    <a:cubicBezTo>
                      <a:pt x="25933" y="4682"/>
                      <a:pt x="24282" y="6146"/>
                      <a:pt x="22161" y="6146"/>
                    </a:cubicBezTo>
                    <a:cubicBezTo>
                      <a:pt x="21453" y="6146"/>
                      <a:pt x="21218" y="4682"/>
                      <a:pt x="20275" y="4682"/>
                    </a:cubicBezTo>
                    <a:cubicBezTo>
                      <a:pt x="19567" y="4682"/>
                      <a:pt x="17210" y="5853"/>
                      <a:pt x="16974" y="4390"/>
                    </a:cubicBezTo>
                    <a:cubicBezTo>
                      <a:pt x="16031" y="4390"/>
                      <a:pt x="16267" y="3804"/>
                      <a:pt x="15324" y="3804"/>
                    </a:cubicBezTo>
                    <a:cubicBezTo>
                      <a:pt x="12730" y="3804"/>
                      <a:pt x="12495" y="7024"/>
                      <a:pt x="10609" y="9365"/>
                    </a:cubicBezTo>
                    <a:cubicBezTo>
                      <a:pt x="9901" y="10243"/>
                      <a:pt x="8722" y="10243"/>
                      <a:pt x="7779" y="11414"/>
                    </a:cubicBezTo>
                    <a:cubicBezTo>
                      <a:pt x="7072" y="12292"/>
                      <a:pt x="6601" y="13463"/>
                      <a:pt x="5422" y="13463"/>
                    </a:cubicBezTo>
                    <a:cubicBezTo>
                      <a:pt x="4479" y="13463"/>
                      <a:pt x="3772" y="12292"/>
                      <a:pt x="2829" y="12292"/>
                    </a:cubicBezTo>
                    <a:cubicBezTo>
                      <a:pt x="2593" y="12292"/>
                      <a:pt x="2593" y="13170"/>
                      <a:pt x="2357" y="13170"/>
                    </a:cubicBezTo>
                    <a:cubicBezTo>
                      <a:pt x="1650" y="13756"/>
                      <a:pt x="0" y="18439"/>
                      <a:pt x="0" y="18731"/>
                    </a:cubicBezTo>
                    <a:cubicBezTo>
                      <a:pt x="0" y="19024"/>
                      <a:pt x="235" y="19609"/>
                      <a:pt x="0" y="19902"/>
                    </a:cubicBezTo>
                    <a:cubicBezTo>
                      <a:pt x="235" y="20487"/>
                      <a:pt x="0" y="20780"/>
                      <a:pt x="235" y="21365"/>
                    </a:cubicBezTo>
                    <a:cubicBezTo>
                      <a:pt x="235" y="25463"/>
                      <a:pt x="235" y="25463"/>
                      <a:pt x="235" y="25463"/>
                    </a:cubicBezTo>
                    <a:cubicBezTo>
                      <a:pt x="707" y="26634"/>
                      <a:pt x="471" y="27512"/>
                      <a:pt x="943" y="28682"/>
                    </a:cubicBezTo>
                    <a:cubicBezTo>
                      <a:pt x="1178" y="29853"/>
                      <a:pt x="3300" y="28682"/>
                      <a:pt x="3300" y="30731"/>
                    </a:cubicBezTo>
                    <a:cubicBezTo>
                      <a:pt x="3300" y="33365"/>
                      <a:pt x="943" y="33073"/>
                      <a:pt x="943" y="35121"/>
                    </a:cubicBezTo>
                    <a:cubicBezTo>
                      <a:pt x="943" y="36878"/>
                      <a:pt x="1886" y="36878"/>
                      <a:pt x="2357" y="37463"/>
                    </a:cubicBezTo>
                    <a:cubicBezTo>
                      <a:pt x="4007" y="41853"/>
                      <a:pt x="7544" y="42439"/>
                      <a:pt x="7544" y="48000"/>
                    </a:cubicBezTo>
                    <a:cubicBezTo>
                      <a:pt x="4950" y="48878"/>
                      <a:pt x="3064" y="49463"/>
                      <a:pt x="3064" y="52975"/>
                    </a:cubicBezTo>
                    <a:cubicBezTo>
                      <a:pt x="3064" y="53853"/>
                      <a:pt x="3536" y="54731"/>
                      <a:pt x="3536" y="55317"/>
                    </a:cubicBezTo>
                    <a:cubicBezTo>
                      <a:pt x="7072" y="55024"/>
                      <a:pt x="7072" y="55024"/>
                      <a:pt x="7072" y="55024"/>
                    </a:cubicBezTo>
                    <a:cubicBezTo>
                      <a:pt x="7308" y="54731"/>
                      <a:pt x="7779" y="54439"/>
                      <a:pt x="8015" y="54146"/>
                    </a:cubicBezTo>
                    <a:cubicBezTo>
                      <a:pt x="10844" y="55024"/>
                      <a:pt x="10844" y="55024"/>
                      <a:pt x="10844" y="55024"/>
                    </a:cubicBezTo>
                    <a:cubicBezTo>
                      <a:pt x="11787" y="55024"/>
                      <a:pt x="12259" y="53853"/>
                      <a:pt x="13438" y="53853"/>
                    </a:cubicBezTo>
                    <a:cubicBezTo>
                      <a:pt x="14616" y="53853"/>
                      <a:pt x="15324" y="53853"/>
                      <a:pt x="16502" y="54146"/>
                    </a:cubicBezTo>
                    <a:cubicBezTo>
                      <a:pt x="17681" y="54731"/>
                      <a:pt x="18388" y="57658"/>
                      <a:pt x="19332" y="59414"/>
                    </a:cubicBezTo>
                    <a:cubicBezTo>
                      <a:pt x="20275" y="61170"/>
                      <a:pt x="23339" y="63804"/>
                      <a:pt x="25461" y="63804"/>
                    </a:cubicBezTo>
                    <a:cubicBezTo>
                      <a:pt x="26168" y="63804"/>
                      <a:pt x="26876" y="63804"/>
                      <a:pt x="27819" y="64097"/>
                    </a:cubicBezTo>
                    <a:cubicBezTo>
                      <a:pt x="27347" y="64682"/>
                      <a:pt x="27347" y="65853"/>
                      <a:pt x="26404" y="65853"/>
                    </a:cubicBezTo>
                    <a:cubicBezTo>
                      <a:pt x="25461" y="66439"/>
                      <a:pt x="24754" y="65853"/>
                      <a:pt x="23811" y="66439"/>
                    </a:cubicBezTo>
                    <a:cubicBezTo>
                      <a:pt x="25461" y="68487"/>
                      <a:pt x="26640" y="72585"/>
                      <a:pt x="29941" y="72585"/>
                    </a:cubicBezTo>
                    <a:cubicBezTo>
                      <a:pt x="32534" y="72585"/>
                      <a:pt x="32770" y="68195"/>
                      <a:pt x="33948" y="66439"/>
                    </a:cubicBezTo>
                    <a:cubicBezTo>
                      <a:pt x="34891" y="66439"/>
                      <a:pt x="34891" y="66439"/>
                      <a:pt x="34891" y="66439"/>
                    </a:cubicBezTo>
                    <a:cubicBezTo>
                      <a:pt x="34891" y="67024"/>
                      <a:pt x="34184" y="67902"/>
                      <a:pt x="34184" y="68195"/>
                    </a:cubicBezTo>
                    <a:cubicBezTo>
                      <a:pt x="34184" y="69951"/>
                      <a:pt x="35363" y="71414"/>
                      <a:pt x="35363" y="73463"/>
                    </a:cubicBezTo>
                    <a:cubicBezTo>
                      <a:pt x="35363" y="75219"/>
                      <a:pt x="34656" y="75512"/>
                      <a:pt x="34656" y="77268"/>
                    </a:cubicBezTo>
                    <a:lnTo>
                      <a:pt x="35127" y="77560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8" name="Shape 428"/>
              <p:cNvSpPr/>
              <p:nvPr/>
            </p:nvSpPr>
            <p:spPr>
              <a:xfrm>
                <a:off x="5975350" y="2781300"/>
                <a:ext cx="177900" cy="1920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3233" y="61666"/>
                    </a:moveTo>
                    <a:cubicBezTo>
                      <a:pt x="52330" y="61666"/>
                      <a:pt x="53233" y="60000"/>
                      <a:pt x="52330" y="58333"/>
                    </a:cubicBezTo>
                    <a:cubicBezTo>
                      <a:pt x="51428" y="57500"/>
                      <a:pt x="46917" y="57500"/>
                      <a:pt x="46015" y="56666"/>
                    </a:cubicBezTo>
                    <a:cubicBezTo>
                      <a:pt x="44210" y="55833"/>
                      <a:pt x="40601" y="46666"/>
                      <a:pt x="40601" y="44166"/>
                    </a:cubicBezTo>
                    <a:cubicBezTo>
                      <a:pt x="36992" y="35833"/>
                      <a:pt x="27969" y="36666"/>
                      <a:pt x="25263" y="31666"/>
                    </a:cubicBezTo>
                    <a:cubicBezTo>
                      <a:pt x="23458" y="27500"/>
                      <a:pt x="21654" y="25000"/>
                      <a:pt x="19849" y="20833"/>
                    </a:cubicBezTo>
                    <a:cubicBezTo>
                      <a:pt x="18045" y="17500"/>
                      <a:pt x="13533" y="18333"/>
                      <a:pt x="9924" y="17500"/>
                    </a:cubicBezTo>
                    <a:cubicBezTo>
                      <a:pt x="7218" y="16666"/>
                      <a:pt x="902" y="6666"/>
                      <a:pt x="0" y="25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902" y="0"/>
                      <a:pt x="1804" y="0"/>
                    </a:cubicBezTo>
                    <a:cubicBezTo>
                      <a:pt x="6315" y="0"/>
                      <a:pt x="7218" y="1666"/>
                      <a:pt x="9924" y="3333"/>
                    </a:cubicBezTo>
                    <a:cubicBezTo>
                      <a:pt x="23458" y="3333"/>
                      <a:pt x="23458" y="3333"/>
                      <a:pt x="23458" y="3333"/>
                    </a:cubicBezTo>
                    <a:cubicBezTo>
                      <a:pt x="31578" y="5833"/>
                      <a:pt x="34285" y="10833"/>
                      <a:pt x="37894" y="16666"/>
                    </a:cubicBezTo>
                    <a:cubicBezTo>
                      <a:pt x="38796" y="19166"/>
                      <a:pt x="40601" y="18333"/>
                      <a:pt x="42406" y="19166"/>
                    </a:cubicBezTo>
                    <a:cubicBezTo>
                      <a:pt x="47819" y="20833"/>
                      <a:pt x="50526" y="25000"/>
                      <a:pt x="55037" y="29166"/>
                    </a:cubicBezTo>
                    <a:cubicBezTo>
                      <a:pt x="62255" y="35833"/>
                      <a:pt x="66766" y="40833"/>
                      <a:pt x="77593" y="44166"/>
                    </a:cubicBezTo>
                    <a:cubicBezTo>
                      <a:pt x="83909" y="45833"/>
                      <a:pt x="91127" y="47500"/>
                      <a:pt x="91127" y="53333"/>
                    </a:cubicBezTo>
                    <a:cubicBezTo>
                      <a:pt x="91127" y="53333"/>
                      <a:pt x="90225" y="54166"/>
                      <a:pt x="90225" y="55000"/>
                    </a:cubicBezTo>
                    <a:cubicBezTo>
                      <a:pt x="91127" y="55000"/>
                      <a:pt x="92030" y="55000"/>
                      <a:pt x="92932" y="55000"/>
                    </a:cubicBezTo>
                    <a:cubicBezTo>
                      <a:pt x="94736" y="55000"/>
                      <a:pt x="95639" y="56666"/>
                      <a:pt x="96541" y="58333"/>
                    </a:cubicBezTo>
                    <a:cubicBezTo>
                      <a:pt x="94736" y="61666"/>
                      <a:pt x="94736" y="61666"/>
                      <a:pt x="94736" y="61666"/>
                    </a:cubicBezTo>
                    <a:cubicBezTo>
                      <a:pt x="94736" y="66666"/>
                      <a:pt x="98345" y="67500"/>
                      <a:pt x="102857" y="67500"/>
                    </a:cubicBezTo>
                    <a:cubicBezTo>
                      <a:pt x="102857" y="75833"/>
                      <a:pt x="107368" y="77500"/>
                      <a:pt x="111879" y="81666"/>
                    </a:cubicBezTo>
                    <a:cubicBezTo>
                      <a:pt x="114586" y="84166"/>
                      <a:pt x="120000" y="85000"/>
                      <a:pt x="120000" y="88333"/>
                    </a:cubicBezTo>
                    <a:cubicBezTo>
                      <a:pt x="120000" y="93333"/>
                      <a:pt x="120000" y="96666"/>
                      <a:pt x="120000" y="104166"/>
                    </a:cubicBezTo>
                    <a:cubicBezTo>
                      <a:pt x="115488" y="105833"/>
                      <a:pt x="118195" y="110833"/>
                      <a:pt x="118195" y="115000"/>
                    </a:cubicBezTo>
                    <a:cubicBezTo>
                      <a:pt x="118195" y="119166"/>
                      <a:pt x="110075" y="120000"/>
                      <a:pt x="107368" y="120000"/>
                    </a:cubicBezTo>
                    <a:cubicBezTo>
                      <a:pt x="104661" y="120000"/>
                      <a:pt x="98345" y="110000"/>
                      <a:pt x="97443" y="110000"/>
                    </a:cubicBezTo>
                    <a:cubicBezTo>
                      <a:pt x="90225" y="103333"/>
                      <a:pt x="83007" y="100000"/>
                      <a:pt x="75789" y="93333"/>
                    </a:cubicBezTo>
                    <a:cubicBezTo>
                      <a:pt x="67669" y="85833"/>
                      <a:pt x="64060" y="79166"/>
                      <a:pt x="60451" y="70833"/>
                    </a:cubicBezTo>
                    <a:cubicBezTo>
                      <a:pt x="59548" y="69166"/>
                      <a:pt x="54135" y="61666"/>
                      <a:pt x="53233" y="61666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9" name="Shape 429"/>
              <p:cNvSpPr/>
              <p:nvPr/>
            </p:nvSpPr>
            <p:spPr>
              <a:xfrm>
                <a:off x="6203950" y="2757488"/>
                <a:ext cx="169800" cy="1890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34960" y="110638"/>
                    </a:moveTo>
                    <a:cubicBezTo>
                      <a:pt x="34015" y="110638"/>
                      <a:pt x="34015" y="106382"/>
                      <a:pt x="34015" y="105531"/>
                    </a:cubicBezTo>
                    <a:cubicBezTo>
                      <a:pt x="30236" y="104680"/>
                      <a:pt x="28346" y="107234"/>
                      <a:pt x="25511" y="107234"/>
                    </a:cubicBezTo>
                    <a:cubicBezTo>
                      <a:pt x="9448" y="107234"/>
                      <a:pt x="16062" y="93617"/>
                      <a:pt x="10393" y="86808"/>
                    </a:cubicBezTo>
                    <a:cubicBezTo>
                      <a:pt x="10393" y="85957"/>
                      <a:pt x="11338" y="85106"/>
                      <a:pt x="11338" y="84255"/>
                    </a:cubicBezTo>
                    <a:cubicBezTo>
                      <a:pt x="10393" y="82553"/>
                      <a:pt x="7559" y="82553"/>
                      <a:pt x="5669" y="82553"/>
                    </a:cubicBezTo>
                    <a:cubicBezTo>
                      <a:pt x="3779" y="81702"/>
                      <a:pt x="0" y="68085"/>
                      <a:pt x="0" y="66382"/>
                    </a:cubicBezTo>
                    <a:cubicBezTo>
                      <a:pt x="0" y="60425"/>
                      <a:pt x="8503" y="62978"/>
                      <a:pt x="14173" y="62978"/>
                    </a:cubicBezTo>
                    <a:cubicBezTo>
                      <a:pt x="27401" y="62978"/>
                      <a:pt x="25511" y="51063"/>
                      <a:pt x="31181" y="45957"/>
                    </a:cubicBezTo>
                    <a:cubicBezTo>
                      <a:pt x="34015" y="43404"/>
                      <a:pt x="38740" y="43404"/>
                      <a:pt x="42519" y="42553"/>
                    </a:cubicBezTo>
                    <a:cubicBezTo>
                      <a:pt x="49133" y="41702"/>
                      <a:pt x="49133" y="37446"/>
                      <a:pt x="52913" y="34893"/>
                    </a:cubicBezTo>
                    <a:cubicBezTo>
                      <a:pt x="51023" y="33191"/>
                      <a:pt x="55748" y="29787"/>
                      <a:pt x="55748" y="29787"/>
                    </a:cubicBezTo>
                    <a:cubicBezTo>
                      <a:pt x="57637" y="28936"/>
                      <a:pt x="57637" y="28085"/>
                      <a:pt x="59527" y="27234"/>
                    </a:cubicBezTo>
                    <a:cubicBezTo>
                      <a:pt x="60472" y="27234"/>
                      <a:pt x="61417" y="25531"/>
                      <a:pt x="62362" y="24680"/>
                    </a:cubicBezTo>
                    <a:cubicBezTo>
                      <a:pt x="66141" y="21276"/>
                      <a:pt x="75590" y="22978"/>
                      <a:pt x="77480" y="19574"/>
                    </a:cubicBezTo>
                    <a:cubicBezTo>
                      <a:pt x="80314" y="13617"/>
                      <a:pt x="89763" y="0"/>
                      <a:pt x="96377" y="0"/>
                    </a:cubicBezTo>
                    <a:cubicBezTo>
                      <a:pt x="102992" y="0"/>
                      <a:pt x="102992" y="3404"/>
                      <a:pt x="102992" y="9361"/>
                    </a:cubicBezTo>
                    <a:cubicBezTo>
                      <a:pt x="102992" y="17021"/>
                      <a:pt x="120000" y="12765"/>
                      <a:pt x="120000" y="19574"/>
                    </a:cubicBezTo>
                    <a:cubicBezTo>
                      <a:pt x="120000" y="22978"/>
                      <a:pt x="110551" y="21276"/>
                      <a:pt x="110551" y="24680"/>
                    </a:cubicBezTo>
                    <a:cubicBezTo>
                      <a:pt x="110551" y="25531"/>
                      <a:pt x="111496" y="26382"/>
                      <a:pt x="112440" y="26382"/>
                    </a:cubicBezTo>
                    <a:cubicBezTo>
                      <a:pt x="111496" y="27234"/>
                      <a:pt x="100157" y="31489"/>
                      <a:pt x="100157" y="31489"/>
                    </a:cubicBezTo>
                    <a:cubicBezTo>
                      <a:pt x="101102" y="32340"/>
                      <a:pt x="102047" y="34042"/>
                      <a:pt x="102047" y="34893"/>
                    </a:cubicBezTo>
                    <a:cubicBezTo>
                      <a:pt x="101102" y="35744"/>
                      <a:pt x="99212" y="36595"/>
                      <a:pt x="99212" y="37446"/>
                    </a:cubicBezTo>
                    <a:cubicBezTo>
                      <a:pt x="99212" y="43404"/>
                      <a:pt x="110551" y="62127"/>
                      <a:pt x="118110" y="62127"/>
                    </a:cubicBezTo>
                    <a:cubicBezTo>
                      <a:pt x="117165" y="67234"/>
                      <a:pt x="113385" y="65531"/>
                      <a:pt x="108661" y="65531"/>
                    </a:cubicBezTo>
                    <a:cubicBezTo>
                      <a:pt x="107716" y="65531"/>
                      <a:pt x="105826" y="66382"/>
                      <a:pt x="104881" y="66382"/>
                    </a:cubicBezTo>
                    <a:cubicBezTo>
                      <a:pt x="102992" y="70638"/>
                      <a:pt x="102992" y="70638"/>
                      <a:pt x="102992" y="70638"/>
                    </a:cubicBezTo>
                    <a:cubicBezTo>
                      <a:pt x="100157" y="78297"/>
                      <a:pt x="97322" y="80851"/>
                      <a:pt x="97322" y="86808"/>
                    </a:cubicBezTo>
                    <a:cubicBezTo>
                      <a:pt x="92598" y="87659"/>
                      <a:pt x="87874" y="93617"/>
                      <a:pt x="87874" y="96170"/>
                    </a:cubicBezTo>
                    <a:cubicBezTo>
                      <a:pt x="87874" y="98723"/>
                      <a:pt x="89763" y="99574"/>
                      <a:pt x="89763" y="101276"/>
                    </a:cubicBezTo>
                    <a:cubicBezTo>
                      <a:pt x="89763" y="103829"/>
                      <a:pt x="85039" y="109787"/>
                      <a:pt x="85039" y="114042"/>
                    </a:cubicBezTo>
                    <a:cubicBezTo>
                      <a:pt x="78425" y="114893"/>
                      <a:pt x="77480" y="120000"/>
                      <a:pt x="71811" y="120000"/>
                    </a:cubicBezTo>
                    <a:cubicBezTo>
                      <a:pt x="68031" y="120000"/>
                      <a:pt x="67086" y="116595"/>
                      <a:pt x="67086" y="114893"/>
                    </a:cubicBezTo>
                    <a:cubicBezTo>
                      <a:pt x="60472" y="113191"/>
                      <a:pt x="55748" y="108936"/>
                      <a:pt x="48188" y="108936"/>
                    </a:cubicBezTo>
                    <a:cubicBezTo>
                      <a:pt x="45354" y="108936"/>
                      <a:pt x="42519" y="112340"/>
                      <a:pt x="37795" y="112340"/>
                    </a:cubicBezTo>
                    <a:cubicBezTo>
                      <a:pt x="36850" y="112340"/>
                      <a:pt x="35905" y="110638"/>
                      <a:pt x="34960" y="110638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0" name="Shape 430"/>
              <p:cNvSpPr/>
              <p:nvPr/>
            </p:nvSpPr>
            <p:spPr>
              <a:xfrm>
                <a:off x="6367462" y="2847975"/>
                <a:ext cx="106500" cy="1239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47088" y="43870"/>
                    </a:moveTo>
                    <a:cubicBezTo>
                      <a:pt x="45569" y="46451"/>
                      <a:pt x="44050" y="49032"/>
                      <a:pt x="41012" y="49032"/>
                    </a:cubicBezTo>
                    <a:cubicBezTo>
                      <a:pt x="30379" y="49032"/>
                      <a:pt x="25822" y="38709"/>
                      <a:pt x="25822" y="30967"/>
                    </a:cubicBezTo>
                    <a:cubicBezTo>
                      <a:pt x="25822" y="19354"/>
                      <a:pt x="36455" y="20645"/>
                      <a:pt x="48607" y="20645"/>
                    </a:cubicBezTo>
                    <a:cubicBezTo>
                      <a:pt x="59240" y="20645"/>
                      <a:pt x="63797" y="19354"/>
                      <a:pt x="74430" y="19354"/>
                    </a:cubicBezTo>
                    <a:cubicBezTo>
                      <a:pt x="82025" y="19354"/>
                      <a:pt x="88101" y="23225"/>
                      <a:pt x="97215" y="23225"/>
                    </a:cubicBezTo>
                    <a:cubicBezTo>
                      <a:pt x="110886" y="23225"/>
                      <a:pt x="115443" y="12903"/>
                      <a:pt x="116962" y="5161"/>
                    </a:cubicBezTo>
                    <a:cubicBezTo>
                      <a:pt x="120000" y="5161"/>
                      <a:pt x="120000" y="1290"/>
                      <a:pt x="120000" y="0"/>
                    </a:cubicBezTo>
                    <a:cubicBezTo>
                      <a:pt x="116962" y="0"/>
                      <a:pt x="116962" y="0"/>
                      <a:pt x="116962" y="0"/>
                    </a:cubicBezTo>
                    <a:cubicBezTo>
                      <a:pt x="109367" y="5161"/>
                      <a:pt x="98734" y="10322"/>
                      <a:pt x="95696" y="12903"/>
                    </a:cubicBezTo>
                    <a:cubicBezTo>
                      <a:pt x="89620" y="12903"/>
                      <a:pt x="89620" y="12903"/>
                      <a:pt x="89620" y="12903"/>
                    </a:cubicBezTo>
                    <a:cubicBezTo>
                      <a:pt x="42531" y="6451"/>
                      <a:pt x="42531" y="6451"/>
                      <a:pt x="42531" y="6451"/>
                    </a:cubicBezTo>
                    <a:cubicBezTo>
                      <a:pt x="25822" y="6451"/>
                      <a:pt x="18227" y="25806"/>
                      <a:pt x="18227" y="38709"/>
                    </a:cubicBezTo>
                    <a:cubicBezTo>
                      <a:pt x="18227" y="42580"/>
                      <a:pt x="12151" y="45161"/>
                      <a:pt x="12151" y="47741"/>
                    </a:cubicBezTo>
                    <a:cubicBezTo>
                      <a:pt x="6075" y="60645"/>
                      <a:pt x="0" y="65806"/>
                      <a:pt x="0" y="78709"/>
                    </a:cubicBezTo>
                    <a:cubicBezTo>
                      <a:pt x="0" y="85161"/>
                      <a:pt x="9113" y="85161"/>
                      <a:pt x="12151" y="85161"/>
                    </a:cubicBezTo>
                    <a:cubicBezTo>
                      <a:pt x="12151" y="94193"/>
                      <a:pt x="12151" y="107096"/>
                      <a:pt x="12151" y="112258"/>
                    </a:cubicBezTo>
                    <a:cubicBezTo>
                      <a:pt x="12151" y="116129"/>
                      <a:pt x="18227" y="120000"/>
                      <a:pt x="24303" y="120000"/>
                    </a:cubicBezTo>
                    <a:cubicBezTo>
                      <a:pt x="30379" y="120000"/>
                      <a:pt x="33417" y="100645"/>
                      <a:pt x="33417" y="98064"/>
                    </a:cubicBezTo>
                    <a:cubicBezTo>
                      <a:pt x="33417" y="90322"/>
                      <a:pt x="27341" y="86451"/>
                      <a:pt x="27341" y="78709"/>
                    </a:cubicBezTo>
                    <a:cubicBezTo>
                      <a:pt x="27341" y="74838"/>
                      <a:pt x="33417" y="72258"/>
                      <a:pt x="37974" y="72258"/>
                    </a:cubicBezTo>
                    <a:cubicBezTo>
                      <a:pt x="39493" y="72258"/>
                      <a:pt x="41012" y="72258"/>
                      <a:pt x="42531" y="72258"/>
                    </a:cubicBezTo>
                    <a:cubicBezTo>
                      <a:pt x="41012" y="83870"/>
                      <a:pt x="41012" y="83870"/>
                      <a:pt x="41012" y="83870"/>
                    </a:cubicBezTo>
                    <a:cubicBezTo>
                      <a:pt x="41012" y="91612"/>
                      <a:pt x="51645" y="94193"/>
                      <a:pt x="51645" y="101935"/>
                    </a:cubicBezTo>
                    <a:cubicBezTo>
                      <a:pt x="51645" y="103225"/>
                      <a:pt x="51645" y="104516"/>
                      <a:pt x="51645" y="107096"/>
                    </a:cubicBezTo>
                    <a:cubicBezTo>
                      <a:pt x="59240" y="107096"/>
                      <a:pt x="59240" y="107096"/>
                      <a:pt x="59240" y="107096"/>
                    </a:cubicBezTo>
                    <a:cubicBezTo>
                      <a:pt x="59240" y="100645"/>
                      <a:pt x="74430" y="100645"/>
                      <a:pt x="74430" y="94193"/>
                    </a:cubicBezTo>
                    <a:cubicBezTo>
                      <a:pt x="71392" y="94193"/>
                      <a:pt x="65316" y="87741"/>
                      <a:pt x="65316" y="83870"/>
                    </a:cubicBezTo>
                    <a:cubicBezTo>
                      <a:pt x="65316" y="83870"/>
                      <a:pt x="66835" y="82580"/>
                      <a:pt x="68354" y="81290"/>
                    </a:cubicBezTo>
                    <a:cubicBezTo>
                      <a:pt x="63797" y="78709"/>
                      <a:pt x="51645" y="59354"/>
                      <a:pt x="51645" y="56774"/>
                    </a:cubicBezTo>
                    <a:cubicBezTo>
                      <a:pt x="69873" y="56774"/>
                      <a:pt x="71392" y="45161"/>
                      <a:pt x="86582" y="40000"/>
                    </a:cubicBezTo>
                    <a:cubicBezTo>
                      <a:pt x="86582" y="36129"/>
                      <a:pt x="86582" y="36129"/>
                      <a:pt x="86582" y="36129"/>
                    </a:cubicBezTo>
                    <a:cubicBezTo>
                      <a:pt x="82025" y="34838"/>
                      <a:pt x="47088" y="45161"/>
                      <a:pt x="47088" y="46451"/>
                    </a:cubicBezTo>
                    <a:lnTo>
                      <a:pt x="47088" y="43870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1" name="Shape 431"/>
              <p:cNvSpPr/>
              <p:nvPr/>
            </p:nvSpPr>
            <p:spPr>
              <a:xfrm>
                <a:off x="6145212" y="2973388"/>
                <a:ext cx="171300" cy="492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5312" y="116756"/>
                    </a:moveTo>
                    <a:cubicBezTo>
                      <a:pt x="111562" y="116756"/>
                      <a:pt x="111562" y="107027"/>
                      <a:pt x="106875" y="107027"/>
                    </a:cubicBezTo>
                    <a:cubicBezTo>
                      <a:pt x="105937" y="107027"/>
                      <a:pt x="106875" y="116756"/>
                      <a:pt x="106875" y="120000"/>
                    </a:cubicBezTo>
                    <a:cubicBezTo>
                      <a:pt x="93750" y="103783"/>
                      <a:pt x="79687" y="100540"/>
                      <a:pt x="62812" y="100540"/>
                    </a:cubicBezTo>
                    <a:cubicBezTo>
                      <a:pt x="58125" y="100540"/>
                      <a:pt x="57187" y="81081"/>
                      <a:pt x="52500" y="81081"/>
                    </a:cubicBezTo>
                    <a:cubicBezTo>
                      <a:pt x="45000" y="81081"/>
                      <a:pt x="38437" y="81081"/>
                      <a:pt x="30000" y="71351"/>
                    </a:cubicBezTo>
                    <a:cubicBezTo>
                      <a:pt x="23437" y="64864"/>
                      <a:pt x="17812" y="77837"/>
                      <a:pt x="13125" y="64864"/>
                    </a:cubicBezTo>
                    <a:cubicBezTo>
                      <a:pt x="9375" y="48648"/>
                      <a:pt x="6562" y="32432"/>
                      <a:pt x="0" y="32432"/>
                    </a:cubicBezTo>
                    <a:cubicBezTo>
                      <a:pt x="0" y="29189"/>
                      <a:pt x="7500" y="3243"/>
                      <a:pt x="10312" y="3243"/>
                    </a:cubicBezTo>
                    <a:cubicBezTo>
                      <a:pt x="11250" y="3243"/>
                      <a:pt x="12187" y="9729"/>
                      <a:pt x="13125" y="9729"/>
                    </a:cubicBezTo>
                    <a:cubicBezTo>
                      <a:pt x="15937" y="9729"/>
                      <a:pt x="17812" y="0"/>
                      <a:pt x="20625" y="0"/>
                    </a:cubicBezTo>
                    <a:cubicBezTo>
                      <a:pt x="32812" y="0"/>
                      <a:pt x="38437" y="45405"/>
                      <a:pt x="51562" y="45405"/>
                    </a:cubicBezTo>
                    <a:cubicBezTo>
                      <a:pt x="58125" y="45405"/>
                      <a:pt x="59062" y="22702"/>
                      <a:pt x="63750" y="22702"/>
                    </a:cubicBezTo>
                    <a:cubicBezTo>
                      <a:pt x="72187" y="22702"/>
                      <a:pt x="75000" y="48648"/>
                      <a:pt x="82500" y="48648"/>
                    </a:cubicBezTo>
                    <a:cubicBezTo>
                      <a:pt x="94687" y="45405"/>
                      <a:pt x="94687" y="45405"/>
                      <a:pt x="94687" y="45405"/>
                    </a:cubicBezTo>
                    <a:cubicBezTo>
                      <a:pt x="98437" y="45405"/>
                      <a:pt x="98437" y="45405"/>
                      <a:pt x="98437" y="45405"/>
                    </a:cubicBezTo>
                    <a:cubicBezTo>
                      <a:pt x="97500" y="51891"/>
                      <a:pt x="83437" y="55135"/>
                      <a:pt x="83437" y="55135"/>
                    </a:cubicBezTo>
                    <a:cubicBezTo>
                      <a:pt x="87187" y="71351"/>
                      <a:pt x="92812" y="71351"/>
                      <a:pt x="100312" y="71351"/>
                    </a:cubicBezTo>
                    <a:cubicBezTo>
                      <a:pt x="103125" y="71351"/>
                      <a:pt x="103125" y="84324"/>
                      <a:pt x="104062" y="84324"/>
                    </a:cubicBezTo>
                    <a:cubicBezTo>
                      <a:pt x="106875" y="97297"/>
                      <a:pt x="109687" y="84324"/>
                      <a:pt x="113437" y="87567"/>
                    </a:cubicBezTo>
                    <a:cubicBezTo>
                      <a:pt x="117187" y="94054"/>
                      <a:pt x="117187" y="97297"/>
                      <a:pt x="120000" y="100540"/>
                    </a:cubicBezTo>
                    <a:cubicBezTo>
                      <a:pt x="119062" y="107027"/>
                      <a:pt x="116250" y="116756"/>
                      <a:pt x="115312" y="116756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2" name="Shape 432"/>
              <p:cNvSpPr/>
              <p:nvPr/>
            </p:nvSpPr>
            <p:spPr>
              <a:xfrm>
                <a:off x="6386512" y="3013075"/>
                <a:ext cx="52500" cy="126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80000" y="120000"/>
                    </a:moveTo>
                    <a:cubicBezTo>
                      <a:pt x="61538" y="120000"/>
                      <a:pt x="40000" y="120000"/>
                      <a:pt x="30769" y="120000"/>
                    </a:cubicBezTo>
                    <a:cubicBezTo>
                      <a:pt x="21538" y="120000"/>
                      <a:pt x="0" y="120000"/>
                      <a:pt x="0" y="53333"/>
                    </a:cubicBezTo>
                    <a:cubicBezTo>
                      <a:pt x="0" y="13333"/>
                      <a:pt x="15384" y="13333"/>
                      <a:pt x="24615" y="13333"/>
                    </a:cubicBezTo>
                    <a:cubicBezTo>
                      <a:pt x="49230" y="13333"/>
                      <a:pt x="58461" y="53333"/>
                      <a:pt x="80000" y="53333"/>
                    </a:cubicBezTo>
                    <a:cubicBezTo>
                      <a:pt x="98461" y="53333"/>
                      <a:pt x="107692" y="26666"/>
                      <a:pt x="120000" y="0"/>
                    </a:cubicBezTo>
                    <a:cubicBezTo>
                      <a:pt x="107692" y="80000"/>
                      <a:pt x="98461" y="93333"/>
                      <a:pt x="80000" y="12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3" name="Shape 433"/>
              <p:cNvSpPr/>
              <p:nvPr/>
            </p:nvSpPr>
            <p:spPr>
              <a:xfrm>
                <a:off x="6335712" y="3016250"/>
                <a:ext cx="36600" cy="126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80000"/>
                    </a:moveTo>
                    <a:cubicBezTo>
                      <a:pt x="102222" y="80000"/>
                      <a:pt x="102222" y="80000"/>
                      <a:pt x="102222" y="80000"/>
                    </a:cubicBezTo>
                    <a:cubicBezTo>
                      <a:pt x="84444" y="66666"/>
                      <a:pt x="84444" y="66666"/>
                      <a:pt x="84444" y="66666"/>
                    </a:cubicBezTo>
                    <a:cubicBezTo>
                      <a:pt x="66666" y="80000"/>
                      <a:pt x="57777" y="120000"/>
                      <a:pt x="40000" y="120000"/>
                    </a:cubicBezTo>
                    <a:cubicBezTo>
                      <a:pt x="22222" y="120000"/>
                      <a:pt x="0" y="106666"/>
                      <a:pt x="0" y="80000"/>
                    </a:cubicBezTo>
                    <a:cubicBezTo>
                      <a:pt x="0" y="13333"/>
                      <a:pt x="13333" y="13333"/>
                      <a:pt x="31111" y="13333"/>
                    </a:cubicBezTo>
                    <a:cubicBezTo>
                      <a:pt x="48888" y="13333"/>
                      <a:pt x="57777" y="26666"/>
                      <a:pt x="71111" y="40000"/>
                    </a:cubicBezTo>
                    <a:cubicBezTo>
                      <a:pt x="71111" y="26666"/>
                      <a:pt x="71111" y="13333"/>
                      <a:pt x="71111" y="0"/>
                    </a:cubicBezTo>
                    <a:cubicBezTo>
                      <a:pt x="120000" y="0"/>
                      <a:pt x="120000" y="0"/>
                      <a:pt x="120000" y="0"/>
                    </a:cubicBezTo>
                    <a:cubicBezTo>
                      <a:pt x="120000" y="40000"/>
                      <a:pt x="115555" y="66666"/>
                      <a:pt x="120000" y="8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4" name="Shape 434"/>
              <p:cNvSpPr/>
              <p:nvPr/>
            </p:nvSpPr>
            <p:spPr>
              <a:xfrm>
                <a:off x="6373812" y="3030538"/>
                <a:ext cx="27000" cy="189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0000" y="119999"/>
                    </a:moveTo>
                    <a:cubicBezTo>
                      <a:pt x="72000" y="119999"/>
                      <a:pt x="72000" y="85714"/>
                      <a:pt x="72000" y="77142"/>
                    </a:cubicBezTo>
                    <a:cubicBezTo>
                      <a:pt x="48000" y="77142"/>
                      <a:pt x="0" y="68571"/>
                      <a:pt x="0" y="34285"/>
                    </a:cubicBezTo>
                    <a:cubicBezTo>
                      <a:pt x="0" y="0"/>
                      <a:pt x="36000" y="8571"/>
                      <a:pt x="54000" y="8571"/>
                    </a:cubicBezTo>
                    <a:cubicBezTo>
                      <a:pt x="60000" y="8571"/>
                      <a:pt x="72000" y="8571"/>
                      <a:pt x="78000" y="8571"/>
                    </a:cubicBezTo>
                    <a:cubicBezTo>
                      <a:pt x="78000" y="59999"/>
                      <a:pt x="120000" y="51428"/>
                      <a:pt x="120000" y="94285"/>
                    </a:cubicBezTo>
                    <a:cubicBezTo>
                      <a:pt x="120000" y="111428"/>
                      <a:pt x="108000" y="119999"/>
                      <a:pt x="96000" y="119999"/>
                    </a:cubicBezTo>
                    <a:cubicBezTo>
                      <a:pt x="96000" y="119999"/>
                      <a:pt x="90000" y="119999"/>
                      <a:pt x="90000" y="119999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5" name="Shape 435"/>
              <p:cNvSpPr/>
              <p:nvPr/>
            </p:nvSpPr>
            <p:spPr>
              <a:xfrm>
                <a:off x="6323012" y="3014663"/>
                <a:ext cx="11100" cy="111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0"/>
                    </a:moveTo>
                    <a:cubicBezTo>
                      <a:pt x="15000" y="0"/>
                      <a:pt x="30000" y="0"/>
                      <a:pt x="60000" y="0"/>
                    </a:cubicBezTo>
                    <a:cubicBezTo>
                      <a:pt x="90000" y="0"/>
                      <a:pt x="90000" y="30000"/>
                      <a:pt x="120000" y="45000"/>
                    </a:cubicBezTo>
                    <a:cubicBezTo>
                      <a:pt x="105000" y="90000"/>
                      <a:pt x="75000" y="120000"/>
                      <a:pt x="45000" y="120000"/>
                    </a:cubicBezTo>
                    <a:cubicBezTo>
                      <a:pt x="30000" y="120000"/>
                      <a:pt x="0" y="90000"/>
                      <a:pt x="0" y="75000"/>
                    </a:cubicBezTo>
                    <a:cubicBezTo>
                      <a:pt x="0" y="45000"/>
                      <a:pt x="0" y="30000"/>
                      <a:pt x="0" y="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6" name="Shape 436"/>
              <p:cNvSpPr/>
              <p:nvPr/>
            </p:nvSpPr>
            <p:spPr>
              <a:xfrm>
                <a:off x="6448425" y="3016250"/>
                <a:ext cx="58800" cy="348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0666" y="60000"/>
                    </a:moveTo>
                    <a:cubicBezTo>
                      <a:pt x="42666" y="60000"/>
                      <a:pt x="50666" y="78461"/>
                      <a:pt x="45333" y="87692"/>
                    </a:cubicBezTo>
                    <a:cubicBezTo>
                      <a:pt x="40000" y="96923"/>
                      <a:pt x="21333" y="120000"/>
                      <a:pt x="8000" y="120000"/>
                    </a:cubicBezTo>
                    <a:cubicBezTo>
                      <a:pt x="2666" y="120000"/>
                      <a:pt x="0" y="110769"/>
                      <a:pt x="0" y="101538"/>
                    </a:cubicBezTo>
                    <a:cubicBezTo>
                      <a:pt x="0" y="55384"/>
                      <a:pt x="21333" y="55384"/>
                      <a:pt x="40000" y="46153"/>
                    </a:cubicBezTo>
                    <a:cubicBezTo>
                      <a:pt x="42666" y="46153"/>
                      <a:pt x="42666" y="32307"/>
                      <a:pt x="45333" y="27692"/>
                    </a:cubicBezTo>
                    <a:cubicBezTo>
                      <a:pt x="56000" y="9230"/>
                      <a:pt x="109333" y="0"/>
                      <a:pt x="120000" y="13846"/>
                    </a:cubicBezTo>
                    <a:cubicBezTo>
                      <a:pt x="106666" y="41538"/>
                      <a:pt x="69333" y="60000"/>
                      <a:pt x="50666" y="6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7" name="Shape 437"/>
              <p:cNvSpPr/>
              <p:nvPr/>
            </p:nvSpPr>
            <p:spPr>
              <a:xfrm>
                <a:off x="6489700" y="2922588"/>
                <a:ext cx="17400" cy="189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68571"/>
                    </a:moveTo>
                    <a:cubicBezTo>
                      <a:pt x="120000" y="77142"/>
                      <a:pt x="92307" y="119999"/>
                      <a:pt x="73846" y="119999"/>
                    </a:cubicBezTo>
                    <a:cubicBezTo>
                      <a:pt x="55384" y="119999"/>
                      <a:pt x="0" y="77142"/>
                      <a:pt x="0" y="42857"/>
                    </a:cubicBezTo>
                    <a:cubicBezTo>
                      <a:pt x="0" y="0"/>
                      <a:pt x="120000" y="34285"/>
                      <a:pt x="120000" y="68571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8" name="Shape 438"/>
              <p:cNvSpPr/>
              <p:nvPr/>
            </p:nvSpPr>
            <p:spPr>
              <a:xfrm>
                <a:off x="6519862" y="2924175"/>
                <a:ext cx="47700" cy="144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3333" y="24000"/>
                    </a:moveTo>
                    <a:cubicBezTo>
                      <a:pt x="106666" y="60000"/>
                      <a:pt x="120000" y="72000"/>
                      <a:pt x="120000" y="120000"/>
                    </a:cubicBezTo>
                    <a:cubicBezTo>
                      <a:pt x="120000" y="120000"/>
                      <a:pt x="116666" y="120000"/>
                      <a:pt x="113333" y="120000"/>
                    </a:cubicBezTo>
                    <a:cubicBezTo>
                      <a:pt x="93333" y="120000"/>
                      <a:pt x="83333" y="72000"/>
                      <a:pt x="60000" y="72000"/>
                    </a:cubicBezTo>
                    <a:cubicBezTo>
                      <a:pt x="46666" y="72000"/>
                      <a:pt x="40000" y="72000"/>
                      <a:pt x="26666" y="72000"/>
                    </a:cubicBezTo>
                    <a:cubicBezTo>
                      <a:pt x="20000" y="72000"/>
                      <a:pt x="0" y="48000"/>
                      <a:pt x="0" y="48000"/>
                    </a:cubicBezTo>
                    <a:cubicBezTo>
                      <a:pt x="0" y="24000"/>
                      <a:pt x="10000" y="12000"/>
                      <a:pt x="10000" y="0"/>
                    </a:cubicBezTo>
                    <a:cubicBezTo>
                      <a:pt x="76666" y="0"/>
                      <a:pt x="76666" y="0"/>
                      <a:pt x="76666" y="0"/>
                    </a:cubicBezTo>
                    <a:cubicBezTo>
                      <a:pt x="80000" y="36000"/>
                      <a:pt x="90000" y="24000"/>
                      <a:pt x="100000" y="24000"/>
                    </a:cubicBezTo>
                    <a:lnTo>
                      <a:pt x="103333" y="24000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9" name="Shape 439"/>
              <p:cNvSpPr/>
              <p:nvPr/>
            </p:nvSpPr>
            <p:spPr>
              <a:xfrm>
                <a:off x="6513512" y="2836863"/>
                <a:ext cx="18900" cy="459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32000" y="96000"/>
                    </a:moveTo>
                    <a:cubicBezTo>
                      <a:pt x="32000" y="85714"/>
                      <a:pt x="32000" y="85714"/>
                      <a:pt x="32000" y="85714"/>
                    </a:cubicBezTo>
                    <a:cubicBezTo>
                      <a:pt x="64000" y="85714"/>
                      <a:pt x="96000" y="82285"/>
                      <a:pt x="112000" y="82285"/>
                    </a:cubicBezTo>
                    <a:cubicBezTo>
                      <a:pt x="112000" y="68571"/>
                      <a:pt x="88000" y="68571"/>
                      <a:pt x="88000" y="58285"/>
                    </a:cubicBezTo>
                    <a:cubicBezTo>
                      <a:pt x="88000" y="51428"/>
                      <a:pt x="120000" y="48000"/>
                      <a:pt x="120000" y="41142"/>
                    </a:cubicBezTo>
                    <a:cubicBezTo>
                      <a:pt x="64000" y="34285"/>
                      <a:pt x="32000" y="20571"/>
                      <a:pt x="32000" y="0"/>
                    </a:cubicBezTo>
                    <a:cubicBezTo>
                      <a:pt x="0" y="6857"/>
                      <a:pt x="0" y="17142"/>
                      <a:pt x="0" y="30857"/>
                    </a:cubicBezTo>
                    <a:cubicBezTo>
                      <a:pt x="0" y="51428"/>
                      <a:pt x="24000" y="54857"/>
                      <a:pt x="24000" y="72000"/>
                    </a:cubicBezTo>
                    <a:cubicBezTo>
                      <a:pt x="24000" y="89142"/>
                      <a:pt x="24000" y="82285"/>
                      <a:pt x="24000" y="92571"/>
                    </a:cubicBezTo>
                    <a:cubicBezTo>
                      <a:pt x="24000" y="102857"/>
                      <a:pt x="32000" y="120000"/>
                      <a:pt x="72000" y="120000"/>
                    </a:cubicBezTo>
                    <a:cubicBezTo>
                      <a:pt x="56000" y="109714"/>
                      <a:pt x="48000" y="106285"/>
                      <a:pt x="32000" y="96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0" name="Shape 440"/>
              <p:cNvSpPr/>
              <p:nvPr/>
            </p:nvSpPr>
            <p:spPr>
              <a:xfrm>
                <a:off x="6424612" y="2709863"/>
                <a:ext cx="76200" cy="714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9310" y="86037"/>
                    </a:moveTo>
                    <a:cubicBezTo>
                      <a:pt x="99310" y="83773"/>
                      <a:pt x="97241" y="81509"/>
                      <a:pt x="95172" y="79245"/>
                    </a:cubicBezTo>
                    <a:cubicBezTo>
                      <a:pt x="91034" y="83773"/>
                      <a:pt x="86896" y="86037"/>
                      <a:pt x="86896" y="90566"/>
                    </a:cubicBezTo>
                    <a:cubicBezTo>
                      <a:pt x="86896" y="97358"/>
                      <a:pt x="97241" y="99622"/>
                      <a:pt x="97241" y="108679"/>
                    </a:cubicBezTo>
                    <a:cubicBezTo>
                      <a:pt x="97241" y="115471"/>
                      <a:pt x="93103" y="120000"/>
                      <a:pt x="86896" y="120000"/>
                    </a:cubicBezTo>
                    <a:cubicBezTo>
                      <a:pt x="84827" y="120000"/>
                      <a:pt x="82758" y="115471"/>
                      <a:pt x="82758" y="113207"/>
                    </a:cubicBezTo>
                    <a:cubicBezTo>
                      <a:pt x="80689" y="115471"/>
                      <a:pt x="76551" y="115471"/>
                      <a:pt x="74482" y="115471"/>
                    </a:cubicBezTo>
                    <a:cubicBezTo>
                      <a:pt x="64137" y="115471"/>
                      <a:pt x="53793" y="99622"/>
                      <a:pt x="53793" y="83773"/>
                    </a:cubicBezTo>
                    <a:cubicBezTo>
                      <a:pt x="53793" y="76981"/>
                      <a:pt x="55862" y="74716"/>
                      <a:pt x="57931" y="72452"/>
                    </a:cubicBezTo>
                    <a:cubicBezTo>
                      <a:pt x="57931" y="70188"/>
                      <a:pt x="55862" y="67924"/>
                      <a:pt x="55862" y="65660"/>
                    </a:cubicBezTo>
                    <a:cubicBezTo>
                      <a:pt x="43448" y="63396"/>
                      <a:pt x="43448" y="63396"/>
                      <a:pt x="43448" y="63396"/>
                    </a:cubicBezTo>
                    <a:cubicBezTo>
                      <a:pt x="43448" y="67924"/>
                      <a:pt x="41379" y="70188"/>
                      <a:pt x="43448" y="72452"/>
                    </a:cubicBezTo>
                    <a:cubicBezTo>
                      <a:pt x="37241" y="72452"/>
                      <a:pt x="37241" y="70188"/>
                      <a:pt x="35172" y="67924"/>
                    </a:cubicBezTo>
                    <a:cubicBezTo>
                      <a:pt x="35172" y="67924"/>
                      <a:pt x="33103" y="70188"/>
                      <a:pt x="33103" y="72452"/>
                    </a:cubicBezTo>
                    <a:cubicBezTo>
                      <a:pt x="28965" y="70188"/>
                      <a:pt x="24827" y="63396"/>
                      <a:pt x="24827" y="63396"/>
                    </a:cubicBezTo>
                    <a:cubicBezTo>
                      <a:pt x="16551" y="72452"/>
                      <a:pt x="16551" y="101886"/>
                      <a:pt x="8275" y="101886"/>
                    </a:cubicBezTo>
                    <a:cubicBezTo>
                      <a:pt x="0" y="101886"/>
                      <a:pt x="8275" y="83773"/>
                      <a:pt x="8275" y="81509"/>
                    </a:cubicBezTo>
                    <a:cubicBezTo>
                      <a:pt x="8275" y="79245"/>
                      <a:pt x="4137" y="74716"/>
                      <a:pt x="4137" y="72452"/>
                    </a:cubicBezTo>
                    <a:cubicBezTo>
                      <a:pt x="4137" y="63396"/>
                      <a:pt x="8275" y="58867"/>
                      <a:pt x="10344" y="49811"/>
                    </a:cubicBezTo>
                    <a:cubicBezTo>
                      <a:pt x="26896" y="49811"/>
                      <a:pt x="22758" y="31698"/>
                      <a:pt x="39310" y="31698"/>
                    </a:cubicBezTo>
                    <a:cubicBezTo>
                      <a:pt x="49655" y="31698"/>
                      <a:pt x="47586" y="45283"/>
                      <a:pt x="53793" y="45283"/>
                    </a:cubicBezTo>
                    <a:cubicBezTo>
                      <a:pt x="55862" y="45283"/>
                      <a:pt x="55862" y="45283"/>
                      <a:pt x="57931" y="45283"/>
                    </a:cubicBezTo>
                    <a:cubicBezTo>
                      <a:pt x="57931" y="40754"/>
                      <a:pt x="62068" y="36226"/>
                      <a:pt x="66206" y="33962"/>
                    </a:cubicBezTo>
                    <a:cubicBezTo>
                      <a:pt x="66206" y="22641"/>
                      <a:pt x="80689" y="27169"/>
                      <a:pt x="84827" y="20377"/>
                    </a:cubicBezTo>
                    <a:cubicBezTo>
                      <a:pt x="86896" y="15849"/>
                      <a:pt x="86896" y="2264"/>
                      <a:pt x="86896" y="0"/>
                    </a:cubicBezTo>
                    <a:cubicBezTo>
                      <a:pt x="93103" y="0"/>
                      <a:pt x="97241" y="4528"/>
                      <a:pt x="99310" y="9056"/>
                    </a:cubicBezTo>
                    <a:cubicBezTo>
                      <a:pt x="105517" y="15849"/>
                      <a:pt x="120000" y="67924"/>
                      <a:pt x="120000" y="74716"/>
                    </a:cubicBezTo>
                    <a:cubicBezTo>
                      <a:pt x="120000" y="83773"/>
                      <a:pt x="109655" y="88301"/>
                      <a:pt x="109655" y="104150"/>
                    </a:cubicBezTo>
                    <a:cubicBezTo>
                      <a:pt x="105517" y="104150"/>
                      <a:pt x="99310" y="83773"/>
                      <a:pt x="99310" y="81509"/>
                    </a:cubicBezTo>
                    <a:lnTo>
                      <a:pt x="99310" y="86037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1" name="Shape 441"/>
              <p:cNvSpPr/>
              <p:nvPr/>
            </p:nvSpPr>
            <p:spPr>
              <a:xfrm>
                <a:off x="6354762" y="2690813"/>
                <a:ext cx="36600" cy="396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857" y="120000"/>
                    </a:moveTo>
                    <a:cubicBezTo>
                      <a:pt x="0" y="120000"/>
                      <a:pt x="0" y="120000"/>
                      <a:pt x="0" y="120000"/>
                    </a:cubicBezTo>
                    <a:cubicBezTo>
                      <a:pt x="17142" y="74482"/>
                      <a:pt x="77142" y="53793"/>
                      <a:pt x="94285" y="20689"/>
                    </a:cubicBezTo>
                    <a:cubicBezTo>
                      <a:pt x="98571" y="12413"/>
                      <a:pt x="98571" y="4137"/>
                      <a:pt x="107142" y="0"/>
                    </a:cubicBezTo>
                    <a:cubicBezTo>
                      <a:pt x="102857" y="16551"/>
                      <a:pt x="111428" y="20689"/>
                      <a:pt x="119999" y="24827"/>
                    </a:cubicBezTo>
                    <a:cubicBezTo>
                      <a:pt x="111428" y="33103"/>
                      <a:pt x="111428" y="37241"/>
                      <a:pt x="102857" y="37241"/>
                    </a:cubicBezTo>
                    <a:cubicBezTo>
                      <a:pt x="98571" y="49655"/>
                      <a:pt x="85714" y="53793"/>
                      <a:pt x="72857" y="53793"/>
                    </a:cubicBezTo>
                    <a:cubicBezTo>
                      <a:pt x="64285" y="91034"/>
                      <a:pt x="34285" y="107586"/>
                      <a:pt x="12857" y="12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" name="Shape 442"/>
              <p:cNvSpPr/>
              <p:nvPr/>
            </p:nvSpPr>
            <p:spPr>
              <a:xfrm>
                <a:off x="6383337" y="2563813"/>
                <a:ext cx="71400" cy="101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8888" y="48947"/>
                    </a:moveTo>
                    <a:cubicBezTo>
                      <a:pt x="13333" y="44210"/>
                      <a:pt x="13333" y="36315"/>
                      <a:pt x="13333" y="31578"/>
                    </a:cubicBezTo>
                    <a:cubicBezTo>
                      <a:pt x="15555" y="23684"/>
                      <a:pt x="11111" y="18947"/>
                      <a:pt x="11111" y="11052"/>
                    </a:cubicBezTo>
                    <a:cubicBezTo>
                      <a:pt x="11111" y="4736"/>
                      <a:pt x="13333" y="0"/>
                      <a:pt x="20000" y="0"/>
                    </a:cubicBezTo>
                    <a:cubicBezTo>
                      <a:pt x="28888" y="0"/>
                      <a:pt x="26666" y="11052"/>
                      <a:pt x="35555" y="11052"/>
                    </a:cubicBezTo>
                    <a:cubicBezTo>
                      <a:pt x="40000" y="11052"/>
                      <a:pt x="44444" y="6315"/>
                      <a:pt x="46666" y="4736"/>
                    </a:cubicBezTo>
                    <a:cubicBezTo>
                      <a:pt x="46666" y="4736"/>
                      <a:pt x="48888" y="6315"/>
                      <a:pt x="48888" y="7894"/>
                    </a:cubicBezTo>
                    <a:cubicBezTo>
                      <a:pt x="48888" y="9473"/>
                      <a:pt x="51111" y="11052"/>
                      <a:pt x="51111" y="12631"/>
                    </a:cubicBezTo>
                    <a:cubicBezTo>
                      <a:pt x="51111" y="20526"/>
                      <a:pt x="62222" y="28421"/>
                      <a:pt x="62222" y="39473"/>
                    </a:cubicBezTo>
                    <a:cubicBezTo>
                      <a:pt x="62222" y="52105"/>
                      <a:pt x="44444" y="53684"/>
                      <a:pt x="44444" y="66315"/>
                    </a:cubicBezTo>
                    <a:cubicBezTo>
                      <a:pt x="44444" y="75789"/>
                      <a:pt x="57777" y="90000"/>
                      <a:pt x="66666" y="93157"/>
                    </a:cubicBezTo>
                    <a:cubicBezTo>
                      <a:pt x="66666" y="93157"/>
                      <a:pt x="66666" y="91578"/>
                      <a:pt x="66666" y="91578"/>
                    </a:cubicBezTo>
                    <a:cubicBezTo>
                      <a:pt x="66666" y="88421"/>
                      <a:pt x="71111" y="85263"/>
                      <a:pt x="75555" y="86842"/>
                    </a:cubicBezTo>
                    <a:cubicBezTo>
                      <a:pt x="86666" y="86842"/>
                      <a:pt x="88888" y="99473"/>
                      <a:pt x="95555" y="101052"/>
                    </a:cubicBezTo>
                    <a:cubicBezTo>
                      <a:pt x="97777" y="101052"/>
                      <a:pt x="100000" y="96315"/>
                      <a:pt x="102222" y="96315"/>
                    </a:cubicBezTo>
                    <a:cubicBezTo>
                      <a:pt x="104444" y="96315"/>
                      <a:pt x="106666" y="97894"/>
                      <a:pt x="108888" y="97894"/>
                    </a:cubicBezTo>
                    <a:cubicBezTo>
                      <a:pt x="106666" y="101052"/>
                      <a:pt x="102222" y="101052"/>
                      <a:pt x="102222" y="104210"/>
                    </a:cubicBezTo>
                    <a:cubicBezTo>
                      <a:pt x="102222" y="105789"/>
                      <a:pt x="106666" y="105789"/>
                      <a:pt x="108888" y="104210"/>
                    </a:cubicBezTo>
                    <a:cubicBezTo>
                      <a:pt x="108888" y="108947"/>
                      <a:pt x="113333" y="112105"/>
                      <a:pt x="120000" y="112105"/>
                    </a:cubicBezTo>
                    <a:cubicBezTo>
                      <a:pt x="120000" y="113684"/>
                      <a:pt x="120000" y="115263"/>
                      <a:pt x="120000" y="116842"/>
                    </a:cubicBezTo>
                    <a:cubicBezTo>
                      <a:pt x="120000" y="118421"/>
                      <a:pt x="117777" y="120000"/>
                      <a:pt x="117777" y="120000"/>
                    </a:cubicBezTo>
                    <a:cubicBezTo>
                      <a:pt x="113333" y="120000"/>
                      <a:pt x="113333" y="116842"/>
                      <a:pt x="113333" y="115263"/>
                    </a:cubicBezTo>
                    <a:cubicBezTo>
                      <a:pt x="106666" y="108947"/>
                      <a:pt x="86666" y="102631"/>
                      <a:pt x="80000" y="96315"/>
                    </a:cubicBezTo>
                    <a:cubicBezTo>
                      <a:pt x="75555" y="101052"/>
                      <a:pt x="77777" y="104210"/>
                      <a:pt x="82222" y="108947"/>
                    </a:cubicBezTo>
                    <a:cubicBezTo>
                      <a:pt x="68888" y="108947"/>
                      <a:pt x="68888" y="94736"/>
                      <a:pt x="55555" y="94736"/>
                    </a:cubicBezTo>
                    <a:cubicBezTo>
                      <a:pt x="51111" y="94736"/>
                      <a:pt x="46666" y="97894"/>
                      <a:pt x="42222" y="97894"/>
                    </a:cubicBezTo>
                    <a:cubicBezTo>
                      <a:pt x="35555" y="97894"/>
                      <a:pt x="28888" y="93157"/>
                      <a:pt x="28888" y="90000"/>
                    </a:cubicBezTo>
                    <a:cubicBezTo>
                      <a:pt x="28888" y="86842"/>
                      <a:pt x="31111" y="83684"/>
                      <a:pt x="33333" y="83684"/>
                    </a:cubicBezTo>
                    <a:cubicBezTo>
                      <a:pt x="33333" y="77368"/>
                      <a:pt x="33333" y="77368"/>
                      <a:pt x="33333" y="77368"/>
                    </a:cubicBezTo>
                    <a:cubicBezTo>
                      <a:pt x="28888" y="77368"/>
                      <a:pt x="28888" y="77368"/>
                      <a:pt x="28888" y="77368"/>
                    </a:cubicBezTo>
                    <a:cubicBezTo>
                      <a:pt x="26666" y="78947"/>
                      <a:pt x="24444" y="80526"/>
                      <a:pt x="22222" y="80526"/>
                    </a:cubicBezTo>
                    <a:cubicBezTo>
                      <a:pt x="17777" y="80526"/>
                      <a:pt x="2222" y="74210"/>
                      <a:pt x="2222" y="69473"/>
                    </a:cubicBezTo>
                    <a:cubicBezTo>
                      <a:pt x="2222" y="60000"/>
                      <a:pt x="0" y="47368"/>
                      <a:pt x="8888" y="48947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3" name="Shape 443"/>
              <p:cNvSpPr/>
              <p:nvPr/>
            </p:nvSpPr>
            <p:spPr>
              <a:xfrm>
                <a:off x="6457950" y="2665413"/>
                <a:ext cx="23700" cy="414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6666" y="80000"/>
                    </a:moveTo>
                    <a:cubicBezTo>
                      <a:pt x="66666" y="80000"/>
                      <a:pt x="66666" y="80000"/>
                      <a:pt x="66666" y="80000"/>
                    </a:cubicBezTo>
                    <a:cubicBezTo>
                      <a:pt x="73333" y="92000"/>
                      <a:pt x="80000" y="108000"/>
                      <a:pt x="93333" y="112000"/>
                    </a:cubicBezTo>
                    <a:cubicBezTo>
                      <a:pt x="93333" y="120000"/>
                      <a:pt x="93333" y="120000"/>
                      <a:pt x="93333" y="120000"/>
                    </a:cubicBezTo>
                    <a:cubicBezTo>
                      <a:pt x="86666" y="120000"/>
                      <a:pt x="73333" y="120000"/>
                      <a:pt x="66666" y="120000"/>
                    </a:cubicBezTo>
                    <a:cubicBezTo>
                      <a:pt x="46666" y="120000"/>
                      <a:pt x="46666" y="108000"/>
                      <a:pt x="53333" y="100000"/>
                    </a:cubicBezTo>
                    <a:cubicBezTo>
                      <a:pt x="53333" y="92000"/>
                      <a:pt x="53333" y="92000"/>
                      <a:pt x="53333" y="92000"/>
                    </a:cubicBezTo>
                    <a:cubicBezTo>
                      <a:pt x="33333" y="92000"/>
                      <a:pt x="20000" y="76000"/>
                      <a:pt x="13333" y="68000"/>
                    </a:cubicBezTo>
                    <a:cubicBezTo>
                      <a:pt x="13333" y="60000"/>
                      <a:pt x="13333" y="60000"/>
                      <a:pt x="13333" y="60000"/>
                    </a:cubicBezTo>
                    <a:cubicBezTo>
                      <a:pt x="26666" y="60000"/>
                      <a:pt x="46666" y="60000"/>
                      <a:pt x="53333" y="60000"/>
                    </a:cubicBezTo>
                    <a:cubicBezTo>
                      <a:pt x="53333" y="60000"/>
                      <a:pt x="66666" y="56000"/>
                      <a:pt x="66666" y="52000"/>
                    </a:cubicBezTo>
                    <a:cubicBezTo>
                      <a:pt x="66666" y="32000"/>
                      <a:pt x="6666" y="20000"/>
                      <a:pt x="0" y="8000"/>
                    </a:cubicBezTo>
                    <a:cubicBezTo>
                      <a:pt x="6666" y="4000"/>
                      <a:pt x="20000" y="0"/>
                      <a:pt x="26666" y="0"/>
                    </a:cubicBezTo>
                    <a:cubicBezTo>
                      <a:pt x="46666" y="0"/>
                      <a:pt x="60000" y="8000"/>
                      <a:pt x="86666" y="8000"/>
                    </a:cubicBezTo>
                    <a:cubicBezTo>
                      <a:pt x="86666" y="12000"/>
                      <a:pt x="86666" y="20000"/>
                      <a:pt x="86666" y="24000"/>
                    </a:cubicBezTo>
                    <a:cubicBezTo>
                      <a:pt x="86666" y="24000"/>
                      <a:pt x="93333" y="24000"/>
                      <a:pt x="100000" y="24000"/>
                    </a:cubicBezTo>
                    <a:cubicBezTo>
                      <a:pt x="100000" y="32000"/>
                      <a:pt x="100000" y="48000"/>
                      <a:pt x="100000" y="48000"/>
                    </a:cubicBezTo>
                    <a:cubicBezTo>
                      <a:pt x="100000" y="48000"/>
                      <a:pt x="120000" y="60000"/>
                      <a:pt x="120000" y="60000"/>
                    </a:cubicBezTo>
                    <a:cubicBezTo>
                      <a:pt x="120000" y="72000"/>
                      <a:pt x="113333" y="76000"/>
                      <a:pt x="106666" y="8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4" name="Shape 444"/>
              <p:cNvSpPr/>
              <p:nvPr/>
            </p:nvSpPr>
            <p:spPr>
              <a:xfrm>
                <a:off x="6423025" y="2676525"/>
                <a:ext cx="18900" cy="255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25714" y="6315"/>
                    </a:moveTo>
                    <a:cubicBezTo>
                      <a:pt x="34285" y="18947"/>
                      <a:pt x="119999" y="25263"/>
                      <a:pt x="119999" y="44210"/>
                    </a:cubicBezTo>
                    <a:cubicBezTo>
                      <a:pt x="119999" y="88421"/>
                      <a:pt x="42857" y="107368"/>
                      <a:pt x="8571" y="120000"/>
                    </a:cubicBezTo>
                    <a:cubicBezTo>
                      <a:pt x="8571" y="82105"/>
                      <a:pt x="0" y="37894"/>
                      <a:pt x="0" y="12631"/>
                    </a:cubicBezTo>
                    <a:cubicBezTo>
                      <a:pt x="0" y="6315"/>
                      <a:pt x="17142" y="0"/>
                      <a:pt x="17142" y="0"/>
                    </a:cubicBezTo>
                    <a:cubicBezTo>
                      <a:pt x="25714" y="0"/>
                      <a:pt x="34285" y="12631"/>
                      <a:pt x="42857" y="12631"/>
                    </a:cubicBezTo>
                    <a:lnTo>
                      <a:pt x="25714" y="6315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5" name="Shape 445"/>
              <p:cNvSpPr/>
              <p:nvPr/>
            </p:nvSpPr>
            <p:spPr>
              <a:xfrm>
                <a:off x="6432550" y="2692400"/>
                <a:ext cx="18900" cy="318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999" y="25000"/>
                    </a:moveTo>
                    <a:cubicBezTo>
                      <a:pt x="119999" y="50000"/>
                      <a:pt x="85714" y="65000"/>
                      <a:pt x="77142" y="85000"/>
                    </a:cubicBezTo>
                    <a:cubicBezTo>
                      <a:pt x="77142" y="105000"/>
                      <a:pt x="94285" y="100000"/>
                      <a:pt x="94285" y="110000"/>
                    </a:cubicBezTo>
                    <a:cubicBezTo>
                      <a:pt x="94285" y="115000"/>
                      <a:pt x="85714" y="120000"/>
                      <a:pt x="77142" y="120000"/>
                    </a:cubicBezTo>
                    <a:cubicBezTo>
                      <a:pt x="59999" y="120000"/>
                      <a:pt x="0" y="85000"/>
                      <a:pt x="0" y="70000"/>
                    </a:cubicBezTo>
                    <a:cubicBezTo>
                      <a:pt x="0" y="65000"/>
                      <a:pt x="25714" y="60000"/>
                      <a:pt x="34285" y="60000"/>
                    </a:cubicBezTo>
                    <a:cubicBezTo>
                      <a:pt x="34285" y="55000"/>
                      <a:pt x="51428" y="5000"/>
                      <a:pt x="68571" y="5000"/>
                    </a:cubicBezTo>
                    <a:cubicBezTo>
                      <a:pt x="102857" y="0"/>
                      <a:pt x="119999" y="15000"/>
                      <a:pt x="119999" y="25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6" name="Shape 446"/>
              <p:cNvSpPr/>
              <p:nvPr/>
            </p:nvSpPr>
            <p:spPr>
              <a:xfrm>
                <a:off x="6450012" y="2693988"/>
                <a:ext cx="7800" cy="20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999" y="0"/>
                    </a:moveTo>
                    <a:cubicBezTo>
                      <a:pt x="119999" y="56000"/>
                      <a:pt x="34285" y="72000"/>
                      <a:pt x="34285" y="120000"/>
                    </a:cubicBezTo>
                    <a:cubicBezTo>
                      <a:pt x="34285" y="120000"/>
                      <a:pt x="0" y="120000"/>
                      <a:pt x="0" y="120000"/>
                    </a:cubicBezTo>
                    <a:cubicBezTo>
                      <a:pt x="17142" y="80000"/>
                      <a:pt x="68571" y="56000"/>
                      <a:pt x="68571" y="0"/>
                    </a:cubicBezTo>
                    <a:cubicBezTo>
                      <a:pt x="85714" y="0"/>
                      <a:pt x="102857" y="0"/>
                      <a:pt x="119999" y="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7" name="Shape 447"/>
              <p:cNvSpPr/>
              <p:nvPr/>
            </p:nvSpPr>
            <p:spPr>
              <a:xfrm>
                <a:off x="6454775" y="2706688"/>
                <a:ext cx="11100" cy="111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120000" y="60000"/>
                      <a:pt x="90000" y="120000"/>
                      <a:pt x="30000" y="120000"/>
                    </a:cubicBezTo>
                    <a:cubicBezTo>
                      <a:pt x="15000" y="120000"/>
                      <a:pt x="0" y="90000"/>
                      <a:pt x="0" y="90000"/>
                    </a:cubicBezTo>
                    <a:cubicBezTo>
                      <a:pt x="0" y="45000"/>
                      <a:pt x="30000" y="30000"/>
                      <a:pt x="45000" y="0"/>
                    </a:cubicBezTo>
                    <a:cubicBezTo>
                      <a:pt x="75000" y="15000"/>
                      <a:pt x="105000" y="15000"/>
                      <a:pt x="120000" y="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8" name="Shape 448"/>
              <p:cNvSpPr/>
              <p:nvPr/>
            </p:nvSpPr>
            <p:spPr>
              <a:xfrm>
                <a:off x="6442075" y="2665413"/>
                <a:ext cx="12600" cy="174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60000"/>
                    </a:moveTo>
                    <a:cubicBezTo>
                      <a:pt x="0" y="30000"/>
                      <a:pt x="0" y="20000"/>
                      <a:pt x="0" y="0"/>
                    </a:cubicBezTo>
                    <a:cubicBezTo>
                      <a:pt x="48000" y="0"/>
                      <a:pt x="48000" y="0"/>
                      <a:pt x="48000" y="0"/>
                    </a:cubicBezTo>
                    <a:cubicBezTo>
                      <a:pt x="60000" y="40000"/>
                      <a:pt x="120000" y="50000"/>
                      <a:pt x="120000" y="100000"/>
                    </a:cubicBezTo>
                    <a:cubicBezTo>
                      <a:pt x="120000" y="120000"/>
                      <a:pt x="72000" y="80000"/>
                      <a:pt x="72000" y="60000"/>
                    </a:cubicBezTo>
                    <a:cubicBezTo>
                      <a:pt x="48000" y="50000"/>
                      <a:pt x="24000" y="60000"/>
                      <a:pt x="0" y="6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9" name="Shape 449"/>
              <p:cNvSpPr/>
              <p:nvPr/>
            </p:nvSpPr>
            <p:spPr>
              <a:xfrm>
                <a:off x="6397625" y="2649538"/>
                <a:ext cx="18900" cy="20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88000" y="120000"/>
                    </a:moveTo>
                    <a:cubicBezTo>
                      <a:pt x="72000" y="120000"/>
                      <a:pt x="0" y="0"/>
                      <a:pt x="0" y="0"/>
                    </a:cubicBezTo>
                    <a:cubicBezTo>
                      <a:pt x="32000" y="0"/>
                      <a:pt x="32000" y="0"/>
                      <a:pt x="32000" y="0"/>
                    </a:cubicBezTo>
                    <a:cubicBezTo>
                      <a:pt x="64000" y="24000"/>
                      <a:pt x="104000" y="16000"/>
                      <a:pt x="112000" y="56000"/>
                    </a:cubicBezTo>
                    <a:cubicBezTo>
                      <a:pt x="120000" y="80000"/>
                      <a:pt x="104000" y="120000"/>
                      <a:pt x="88000" y="12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0" name="Shape 450"/>
              <p:cNvSpPr/>
              <p:nvPr/>
            </p:nvSpPr>
            <p:spPr>
              <a:xfrm>
                <a:off x="6416675" y="2652713"/>
                <a:ext cx="6300" cy="15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0"/>
                    </a:moveTo>
                    <a:cubicBezTo>
                      <a:pt x="30000" y="120000"/>
                      <a:pt x="90000" y="120000"/>
                      <a:pt x="120000" y="120000"/>
                    </a:cubicBezTo>
                    <a:cubicBezTo>
                      <a:pt x="90000" y="0"/>
                      <a:pt x="30000" y="0"/>
                      <a:pt x="0" y="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1" name="Shape 451"/>
              <p:cNvSpPr/>
              <p:nvPr/>
            </p:nvSpPr>
            <p:spPr>
              <a:xfrm>
                <a:off x="6388100" y="2441575"/>
                <a:ext cx="36600" cy="50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35555" y="120000"/>
                    </a:moveTo>
                    <a:cubicBezTo>
                      <a:pt x="0" y="120000"/>
                      <a:pt x="4444" y="101538"/>
                      <a:pt x="4444" y="80000"/>
                    </a:cubicBezTo>
                    <a:cubicBezTo>
                      <a:pt x="4444" y="52307"/>
                      <a:pt x="44444" y="0"/>
                      <a:pt x="71111" y="0"/>
                    </a:cubicBezTo>
                    <a:cubicBezTo>
                      <a:pt x="120000" y="0"/>
                      <a:pt x="80000" y="120000"/>
                      <a:pt x="35555" y="12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2" name="Shape 452"/>
              <p:cNvSpPr/>
              <p:nvPr/>
            </p:nvSpPr>
            <p:spPr>
              <a:xfrm>
                <a:off x="6194425" y="2532063"/>
                <a:ext cx="41400" cy="348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741" y="48888"/>
                    </a:moveTo>
                    <a:cubicBezTo>
                      <a:pt x="19354" y="48888"/>
                      <a:pt x="77419" y="0"/>
                      <a:pt x="100645" y="0"/>
                    </a:cubicBezTo>
                    <a:cubicBezTo>
                      <a:pt x="108387" y="0"/>
                      <a:pt x="120000" y="17777"/>
                      <a:pt x="120000" y="31111"/>
                    </a:cubicBezTo>
                    <a:cubicBezTo>
                      <a:pt x="120000" y="57777"/>
                      <a:pt x="69677" y="120000"/>
                      <a:pt x="42580" y="120000"/>
                    </a:cubicBezTo>
                    <a:cubicBezTo>
                      <a:pt x="19354" y="120000"/>
                      <a:pt x="7741" y="106666"/>
                      <a:pt x="7741" y="80000"/>
                    </a:cubicBezTo>
                    <a:cubicBezTo>
                      <a:pt x="7741" y="66666"/>
                      <a:pt x="0" y="48888"/>
                      <a:pt x="7741" y="48888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3" name="Shape 453"/>
              <p:cNvSpPr/>
              <p:nvPr/>
            </p:nvSpPr>
            <p:spPr>
              <a:xfrm>
                <a:off x="6015037" y="2476500"/>
                <a:ext cx="195300" cy="374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795" y="73191"/>
                    </a:moveTo>
                    <a:cubicBezTo>
                      <a:pt x="13061" y="70212"/>
                      <a:pt x="13877" y="68085"/>
                      <a:pt x="17142" y="64680"/>
                    </a:cubicBezTo>
                    <a:cubicBezTo>
                      <a:pt x="17959" y="63829"/>
                      <a:pt x="20408" y="63404"/>
                      <a:pt x="20408" y="62553"/>
                    </a:cubicBezTo>
                    <a:cubicBezTo>
                      <a:pt x="20408" y="60851"/>
                      <a:pt x="15510" y="52340"/>
                      <a:pt x="12244" y="50638"/>
                    </a:cubicBezTo>
                    <a:cubicBezTo>
                      <a:pt x="9795" y="49361"/>
                      <a:pt x="6530" y="48510"/>
                      <a:pt x="6530" y="46382"/>
                    </a:cubicBezTo>
                    <a:cubicBezTo>
                      <a:pt x="6530" y="45957"/>
                      <a:pt x="6530" y="45531"/>
                      <a:pt x="6530" y="44680"/>
                    </a:cubicBezTo>
                    <a:cubicBezTo>
                      <a:pt x="6530" y="45106"/>
                      <a:pt x="6530" y="45106"/>
                      <a:pt x="6530" y="45106"/>
                    </a:cubicBezTo>
                    <a:cubicBezTo>
                      <a:pt x="7346" y="44680"/>
                      <a:pt x="9795" y="42553"/>
                      <a:pt x="9795" y="40851"/>
                    </a:cubicBezTo>
                    <a:cubicBezTo>
                      <a:pt x="9795" y="38723"/>
                      <a:pt x="9795" y="34893"/>
                      <a:pt x="7346" y="32765"/>
                    </a:cubicBezTo>
                    <a:cubicBezTo>
                      <a:pt x="4897" y="31063"/>
                      <a:pt x="0" y="31063"/>
                      <a:pt x="0" y="27659"/>
                    </a:cubicBezTo>
                    <a:cubicBezTo>
                      <a:pt x="0" y="24255"/>
                      <a:pt x="2448" y="21702"/>
                      <a:pt x="6530" y="20000"/>
                    </a:cubicBezTo>
                    <a:cubicBezTo>
                      <a:pt x="8163" y="18723"/>
                      <a:pt x="12244" y="19148"/>
                      <a:pt x="15510" y="18297"/>
                    </a:cubicBezTo>
                    <a:cubicBezTo>
                      <a:pt x="23673" y="15319"/>
                      <a:pt x="29387" y="14042"/>
                      <a:pt x="36734" y="8085"/>
                    </a:cubicBezTo>
                    <a:cubicBezTo>
                      <a:pt x="38367" y="8085"/>
                      <a:pt x="38367" y="8085"/>
                      <a:pt x="38367" y="8085"/>
                    </a:cubicBezTo>
                    <a:cubicBezTo>
                      <a:pt x="38367" y="9787"/>
                      <a:pt x="40000" y="10212"/>
                      <a:pt x="40816" y="10212"/>
                    </a:cubicBezTo>
                    <a:cubicBezTo>
                      <a:pt x="41632" y="10212"/>
                      <a:pt x="42448" y="9361"/>
                      <a:pt x="42448" y="8510"/>
                    </a:cubicBezTo>
                    <a:cubicBezTo>
                      <a:pt x="42448" y="6808"/>
                      <a:pt x="42448" y="5531"/>
                      <a:pt x="42448" y="3829"/>
                    </a:cubicBezTo>
                    <a:cubicBezTo>
                      <a:pt x="42448" y="3829"/>
                      <a:pt x="50612" y="2553"/>
                      <a:pt x="52244" y="2553"/>
                    </a:cubicBezTo>
                    <a:cubicBezTo>
                      <a:pt x="63673" y="2553"/>
                      <a:pt x="63673" y="2553"/>
                      <a:pt x="63673" y="2553"/>
                    </a:cubicBezTo>
                    <a:cubicBezTo>
                      <a:pt x="68571" y="3829"/>
                      <a:pt x="72653" y="0"/>
                      <a:pt x="78367" y="0"/>
                    </a:cubicBezTo>
                    <a:cubicBezTo>
                      <a:pt x="84081" y="0"/>
                      <a:pt x="87346" y="2127"/>
                      <a:pt x="93877" y="2127"/>
                    </a:cubicBezTo>
                    <a:cubicBezTo>
                      <a:pt x="93877" y="6808"/>
                      <a:pt x="100408" y="8510"/>
                      <a:pt x="106122" y="9361"/>
                    </a:cubicBezTo>
                    <a:cubicBezTo>
                      <a:pt x="98775" y="15319"/>
                      <a:pt x="81632" y="16595"/>
                      <a:pt x="81632" y="24680"/>
                    </a:cubicBezTo>
                    <a:cubicBezTo>
                      <a:pt x="81632" y="26382"/>
                      <a:pt x="83265" y="26808"/>
                      <a:pt x="84897" y="27234"/>
                    </a:cubicBezTo>
                    <a:cubicBezTo>
                      <a:pt x="93061" y="31489"/>
                      <a:pt x="96326" y="36595"/>
                      <a:pt x="105306" y="39574"/>
                    </a:cubicBezTo>
                    <a:cubicBezTo>
                      <a:pt x="114285" y="42553"/>
                      <a:pt x="120000" y="50638"/>
                      <a:pt x="120000" y="57021"/>
                    </a:cubicBezTo>
                    <a:cubicBezTo>
                      <a:pt x="120000" y="61276"/>
                      <a:pt x="115918" y="62978"/>
                      <a:pt x="115918" y="66382"/>
                    </a:cubicBezTo>
                    <a:cubicBezTo>
                      <a:pt x="103673" y="68085"/>
                      <a:pt x="102857" y="69787"/>
                      <a:pt x="93877" y="72340"/>
                    </a:cubicBezTo>
                    <a:cubicBezTo>
                      <a:pt x="88979" y="73617"/>
                      <a:pt x="89795" y="76595"/>
                      <a:pt x="85714" y="76595"/>
                    </a:cubicBezTo>
                    <a:cubicBezTo>
                      <a:pt x="84897" y="76595"/>
                      <a:pt x="84897" y="75319"/>
                      <a:pt x="84897" y="74893"/>
                    </a:cubicBezTo>
                    <a:cubicBezTo>
                      <a:pt x="84897" y="76170"/>
                      <a:pt x="84897" y="76595"/>
                      <a:pt x="84897" y="77021"/>
                    </a:cubicBezTo>
                    <a:cubicBezTo>
                      <a:pt x="84897" y="78723"/>
                      <a:pt x="77551" y="81702"/>
                      <a:pt x="75918" y="81702"/>
                    </a:cubicBezTo>
                    <a:cubicBezTo>
                      <a:pt x="74285" y="81702"/>
                      <a:pt x="73469" y="79148"/>
                      <a:pt x="73469" y="77872"/>
                    </a:cubicBezTo>
                    <a:cubicBezTo>
                      <a:pt x="73469" y="76170"/>
                      <a:pt x="73469" y="75744"/>
                      <a:pt x="74285" y="75319"/>
                    </a:cubicBezTo>
                    <a:cubicBezTo>
                      <a:pt x="73469" y="74893"/>
                      <a:pt x="72653" y="73191"/>
                      <a:pt x="71836" y="72340"/>
                    </a:cubicBezTo>
                    <a:cubicBezTo>
                      <a:pt x="66938" y="72340"/>
                      <a:pt x="59591" y="71489"/>
                      <a:pt x="59591" y="68510"/>
                    </a:cubicBezTo>
                    <a:cubicBezTo>
                      <a:pt x="51428" y="68510"/>
                      <a:pt x="55510" y="65957"/>
                      <a:pt x="51428" y="63404"/>
                    </a:cubicBezTo>
                    <a:cubicBezTo>
                      <a:pt x="45714" y="60851"/>
                      <a:pt x="40816" y="60851"/>
                      <a:pt x="35102" y="60000"/>
                    </a:cubicBezTo>
                    <a:cubicBezTo>
                      <a:pt x="34285" y="60000"/>
                      <a:pt x="33469" y="57446"/>
                      <a:pt x="33469" y="57446"/>
                    </a:cubicBezTo>
                    <a:cubicBezTo>
                      <a:pt x="32653" y="55319"/>
                      <a:pt x="27755" y="54893"/>
                      <a:pt x="24489" y="54893"/>
                    </a:cubicBezTo>
                    <a:cubicBezTo>
                      <a:pt x="21224" y="54893"/>
                      <a:pt x="22040" y="56170"/>
                      <a:pt x="22040" y="57021"/>
                    </a:cubicBezTo>
                    <a:cubicBezTo>
                      <a:pt x="22040" y="58723"/>
                      <a:pt x="23673" y="59148"/>
                      <a:pt x="23673" y="60425"/>
                    </a:cubicBezTo>
                    <a:cubicBezTo>
                      <a:pt x="23673" y="66382"/>
                      <a:pt x="13061" y="67659"/>
                      <a:pt x="13061" y="72765"/>
                    </a:cubicBezTo>
                    <a:cubicBezTo>
                      <a:pt x="13061" y="78723"/>
                      <a:pt x="25306" y="76170"/>
                      <a:pt x="25306" y="81702"/>
                    </a:cubicBezTo>
                    <a:cubicBezTo>
                      <a:pt x="24489" y="81702"/>
                      <a:pt x="24489" y="81702"/>
                      <a:pt x="24489" y="81702"/>
                    </a:cubicBezTo>
                    <a:cubicBezTo>
                      <a:pt x="26122" y="82978"/>
                      <a:pt x="26122" y="86382"/>
                      <a:pt x="28571" y="87659"/>
                    </a:cubicBezTo>
                    <a:cubicBezTo>
                      <a:pt x="38367" y="92765"/>
                      <a:pt x="59591" y="94042"/>
                      <a:pt x="59591" y="103404"/>
                    </a:cubicBezTo>
                    <a:cubicBezTo>
                      <a:pt x="59591" y="105106"/>
                      <a:pt x="57959" y="105106"/>
                      <a:pt x="57959" y="106808"/>
                    </a:cubicBezTo>
                    <a:cubicBezTo>
                      <a:pt x="57959" y="110212"/>
                      <a:pt x="63673" y="111489"/>
                      <a:pt x="65306" y="113617"/>
                    </a:cubicBezTo>
                    <a:cubicBezTo>
                      <a:pt x="66938" y="116170"/>
                      <a:pt x="66938" y="117021"/>
                      <a:pt x="68571" y="119148"/>
                    </a:cubicBezTo>
                    <a:cubicBezTo>
                      <a:pt x="65306" y="119148"/>
                      <a:pt x="65306" y="119148"/>
                      <a:pt x="63673" y="119148"/>
                    </a:cubicBezTo>
                    <a:cubicBezTo>
                      <a:pt x="62857" y="119148"/>
                      <a:pt x="62040" y="120000"/>
                      <a:pt x="61224" y="120000"/>
                    </a:cubicBezTo>
                    <a:cubicBezTo>
                      <a:pt x="57959" y="120000"/>
                      <a:pt x="57142" y="118723"/>
                      <a:pt x="55510" y="118297"/>
                    </a:cubicBezTo>
                    <a:cubicBezTo>
                      <a:pt x="44081" y="116595"/>
                      <a:pt x="33469" y="111063"/>
                      <a:pt x="30204" y="104680"/>
                    </a:cubicBezTo>
                    <a:cubicBezTo>
                      <a:pt x="26938" y="99148"/>
                      <a:pt x="26122" y="95319"/>
                      <a:pt x="22040" y="91063"/>
                    </a:cubicBezTo>
                    <a:cubicBezTo>
                      <a:pt x="19591" y="88510"/>
                      <a:pt x="17142" y="81702"/>
                      <a:pt x="11428" y="81702"/>
                    </a:cubicBezTo>
                    <a:cubicBezTo>
                      <a:pt x="7346" y="81702"/>
                      <a:pt x="9795" y="82553"/>
                      <a:pt x="6530" y="81702"/>
                    </a:cubicBezTo>
                    <a:cubicBezTo>
                      <a:pt x="5714" y="81702"/>
                      <a:pt x="6530" y="80851"/>
                      <a:pt x="6530" y="80425"/>
                    </a:cubicBezTo>
                    <a:cubicBezTo>
                      <a:pt x="6530" y="77872"/>
                      <a:pt x="7346" y="76170"/>
                      <a:pt x="8163" y="73191"/>
                    </a:cubicBezTo>
                    <a:cubicBezTo>
                      <a:pt x="8979" y="73191"/>
                      <a:pt x="8979" y="73191"/>
                      <a:pt x="8979" y="73191"/>
                    </a:cubicBezTo>
                    <a:lnTo>
                      <a:pt x="9795" y="73191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4" name="Shape 454"/>
              <p:cNvSpPr/>
              <p:nvPr/>
            </p:nvSpPr>
            <p:spPr>
              <a:xfrm>
                <a:off x="6142037" y="2898775"/>
                <a:ext cx="27000" cy="255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8571" y="107368"/>
                    </a:moveTo>
                    <a:cubicBezTo>
                      <a:pt x="62857" y="107368"/>
                      <a:pt x="51428" y="75789"/>
                      <a:pt x="51428" y="69473"/>
                    </a:cubicBezTo>
                    <a:cubicBezTo>
                      <a:pt x="40000" y="44210"/>
                      <a:pt x="0" y="56842"/>
                      <a:pt x="0" y="37894"/>
                    </a:cubicBezTo>
                    <a:cubicBezTo>
                      <a:pt x="0" y="18947"/>
                      <a:pt x="34285" y="0"/>
                      <a:pt x="51428" y="0"/>
                    </a:cubicBezTo>
                    <a:cubicBezTo>
                      <a:pt x="62857" y="44210"/>
                      <a:pt x="80000" y="94736"/>
                      <a:pt x="114285" y="94736"/>
                    </a:cubicBezTo>
                    <a:cubicBezTo>
                      <a:pt x="114285" y="101052"/>
                      <a:pt x="114285" y="113684"/>
                      <a:pt x="120000" y="120000"/>
                    </a:cubicBezTo>
                    <a:cubicBezTo>
                      <a:pt x="114285" y="120000"/>
                      <a:pt x="102857" y="120000"/>
                      <a:pt x="97142" y="120000"/>
                    </a:cubicBezTo>
                    <a:cubicBezTo>
                      <a:pt x="85714" y="120000"/>
                      <a:pt x="80000" y="107368"/>
                      <a:pt x="68571" y="107368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5" name="Shape 455"/>
              <p:cNvSpPr/>
              <p:nvPr/>
            </p:nvSpPr>
            <p:spPr>
              <a:xfrm>
                <a:off x="6183312" y="2917825"/>
                <a:ext cx="11100" cy="111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3333" y="0"/>
                    </a:moveTo>
                    <a:cubicBezTo>
                      <a:pt x="26666" y="0"/>
                      <a:pt x="53333" y="0"/>
                      <a:pt x="66666" y="0"/>
                    </a:cubicBezTo>
                    <a:cubicBezTo>
                      <a:pt x="80000" y="0"/>
                      <a:pt x="106666" y="30000"/>
                      <a:pt x="120000" y="45000"/>
                    </a:cubicBezTo>
                    <a:cubicBezTo>
                      <a:pt x="120000" y="75000"/>
                      <a:pt x="93333" y="120000"/>
                      <a:pt x="53333" y="120000"/>
                    </a:cubicBezTo>
                    <a:cubicBezTo>
                      <a:pt x="13333" y="120000"/>
                      <a:pt x="13333" y="75000"/>
                      <a:pt x="13333" y="45000"/>
                    </a:cubicBezTo>
                    <a:cubicBezTo>
                      <a:pt x="13333" y="30000"/>
                      <a:pt x="0" y="0"/>
                      <a:pt x="13333" y="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6" name="Shape 456"/>
              <p:cNvSpPr/>
              <p:nvPr/>
            </p:nvSpPr>
            <p:spPr>
              <a:xfrm>
                <a:off x="6035675" y="2892425"/>
                <a:ext cx="9600" cy="159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5000" y="0"/>
                    </a:moveTo>
                    <a:cubicBezTo>
                      <a:pt x="75000" y="40000"/>
                      <a:pt x="120000" y="70000"/>
                      <a:pt x="120000" y="120000"/>
                    </a:cubicBezTo>
                    <a:cubicBezTo>
                      <a:pt x="75000" y="120000"/>
                      <a:pt x="0" y="50000"/>
                      <a:pt x="0" y="20000"/>
                    </a:cubicBezTo>
                    <a:cubicBezTo>
                      <a:pt x="0" y="10000"/>
                      <a:pt x="0" y="10000"/>
                      <a:pt x="0" y="0"/>
                    </a:cubicBezTo>
                    <a:cubicBezTo>
                      <a:pt x="45000" y="0"/>
                      <a:pt x="45000" y="0"/>
                      <a:pt x="45000" y="0"/>
                    </a:cubicBezTo>
                    <a:cubicBezTo>
                      <a:pt x="45000" y="10000"/>
                      <a:pt x="45000" y="20000"/>
                      <a:pt x="45000" y="20000"/>
                    </a:cubicBezTo>
                    <a:lnTo>
                      <a:pt x="15000" y="0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7" name="Shape 457"/>
              <p:cNvSpPr/>
              <p:nvPr/>
            </p:nvSpPr>
            <p:spPr>
              <a:xfrm>
                <a:off x="6013450" y="2855913"/>
                <a:ext cx="15900" cy="159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20000" y="0"/>
                    </a:moveTo>
                    <a:cubicBezTo>
                      <a:pt x="50000" y="21818"/>
                      <a:pt x="120000" y="120000"/>
                      <a:pt x="80000" y="120000"/>
                    </a:cubicBezTo>
                    <a:cubicBezTo>
                      <a:pt x="60000" y="120000"/>
                      <a:pt x="10000" y="43636"/>
                      <a:pt x="0" y="10909"/>
                    </a:cubicBezTo>
                    <a:cubicBezTo>
                      <a:pt x="0" y="10909"/>
                      <a:pt x="0" y="10909"/>
                      <a:pt x="0" y="10909"/>
                    </a:cubicBezTo>
                    <a:lnTo>
                      <a:pt x="20000" y="0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8" name="Shape 458"/>
              <p:cNvSpPr/>
              <p:nvPr/>
            </p:nvSpPr>
            <p:spPr>
              <a:xfrm>
                <a:off x="6548437" y="2284413"/>
                <a:ext cx="41400" cy="492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48000" y="71351"/>
                    </a:moveTo>
                    <a:cubicBezTo>
                      <a:pt x="56000" y="51891"/>
                      <a:pt x="56000" y="51891"/>
                      <a:pt x="56000" y="51891"/>
                    </a:cubicBezTo>
                    <a:cubicBezTo>
                      <a:pt x="44000" y="48648"/>
                      <a:pt x="44000" y="38918"/>
                      <a:pt x="40000" y="32432"/>
                    </a:cubicBezTo>
                    <a:cubicBezTo>
                      <a:pt x="40000" y="35675"/>
                      <a:pt x="36000" y="42162"/>
                      <a:pt x="40000" y="45405"/>
                    </a:cubicBezTo>
                    <a:cubicBezTo>
                      <a:pt x="32000" y="45405"/>
                      <a:pt x="24000" y="51891"/>
                      <a:pt x="20000" y="51891"/>
                    </a:cubicBezTo>
                    <a:cubicBezTo>
                      <a:pt x="12000" y="51891"/>
                      <a:pt x="0" y="42162"/>
                      <a:pt x="0" y="35675"/>
                    </a:cubicBezTo>
                    <a:cubicBezTo>
                      <a:pt x="0" y="25945"/>
                      <a:pt x="52000" y="0"/>
                      <a:pt x="56000" y="0"/>
                    </a:cubicBezTo>
                    <a:cubicBezTo>
                      <a:pt x="72000" y="0"/>
                      <a:pt x="80000" y="9729"/>
                      <a:pt x="104000" y="9729"/>
                    </a:cubicBezTo>
                    <a:cubicBezTo>
                      <a:pt x="104000" y="16216"/>
                      <a:pt x="100000" y="25945"/>
                      <a:pt x="104000" y="25945"/>
                    </a:cubicBezTo>
                    <a:cubicBezTo>
                      <a:pt x="120000" y="35675"/>
                      <a:pt x="120000" y="35675"/>
                      <a:pt x="120000" y="35675"/>
                    </a:cubicBezTo>
                    <a:cubicBezTo>
                      <a:pt x="120000" y="42162"/>
                      <a:pt x="116000" y="45405"/>
                      <a:pt x="120000" y="51891"/>
                    </a:cubicBezTo>
                    <a:cubicBezTo>
                      <a:pt x="116000" y="51891"/>
                      <a:pt x="108000" y="51891"/>
                      <a:pt x="104000" y="51891"/>
                    </a:cubicBezTo>
                    <a:cubicBezTo>
                      <a:pt x="100000" y="77837"/>
                      <a:pt x="84000" y="120000"/>
                      <a:pt x="60000" y="120000"/>
                    </a:cubicBezTo>
                    <a:cubicBezTo>
                      <a:pt x="56000" y="120000"/>
                      <a:pt x="56000" y="113513"/>
                      <a:pt x="56000" y="107027"/>
                    </a:cubicBezTo>
                    <a:cubicBezTo>
                      <a:pt x="56000" y="116756"/>
                      <a:pt x="56000" y="116756"/>
                      <a:pt x="56000" y="116756"/>
                    </a:cubicBezTo>
                    <a:cubicBezTo>
                      <a:pt x="40000" y="116756"/>
                      <a:pt x="28000" y="100540"/>
                      <a:pt x="28000" y="94054"/>
                    </a:cubicBezTo>
                    <a:cubicBezTo>
                      <a:pt x="28000" y="90810"/>
                      <a:pt x="48000" y="71351"/>
                      <a:pt x="48000" y="71351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9" name="Shape 459"/>
              <p:cNvSpPr/>
              <p:nvPr/>
            </p:nvSpPr>
            <p:spPr>
              <a:xfrm>
                <a:off x="6596063" y="2271713"/>
                <a:ext cx="42900" cy="303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83636" y="78260"/>
                    </a:moveTo>
                    <a:cubicBezTo>
                      <a:pt x="72727" y="78260"/>
                      <a:pt x="65454" y="67826"/>
                      <a:pt x="61818" y="62608"/>
                    </a:cubicBezTo>
                    <a:cubicBezTo>
                      <a:pt x="47272" y="83478"/>
                      <a:pt x="43636" y="120000"/>
                      <a:pt x="21818" y="120000"/>
                    </a:cubicBezTo>
                    <a:cubicBezTo>
                      <a:pt x="14545" y="120000"/>
                      <a:pt x="10909" y="99130"/>
                      <a:pt x="10909" y="88695"/>
                    </a:cubicBezTo>
                    <a:cubicBezTo>
                      <a:pt x="3636" y="78260"/>
                      <a:pt x="0" y="73043"/>
                      <a:pt x="0" y="62608"/>
                    </a:cubicBezTo>
                    <a:cubicBezTo>
                      <a:pt x="0" y="62608"/>
                      <a:pt x="29090" y="31304"/>
                      <a:pt x="29090" y="26086"/>
                    </a:cubicBezTo>
                    <a:cubicBezTo>
                      <a:pt x="58181" y="36521"/>
                      <a:pt x="61818" y="0"/>
                      <a:pt x="83636" y="0"/>
                    </a:cubicBezTo>
                    <a:cubicBezTo>
                      <a:pt x="120000" y="0"/>
                      <a:pt x="101818" y="78260"/>
                      <a:pt x="83636" y="7826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0" name="Shape 460"/>
              <p:cNvSpPr/>
              <p:nvPr/>
            </p:nvSpPr>
            <p:spPr>
              <a:xfrm>
                <a:off x="6572250" y="2136775"/>
                <a:ext cx="185700" cy="1539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47142" y="114782"/>
                    </a:moveTo>
                    <a:cubicBezTo>
                      <a:pt x="45428" y="114782"/>
                      <a:pt x="47142" y="112695"/>
                      <a:pt x="47142" y="111652"/>
                    </a:cubicBezTo>
                    <a:cubicBezTo>
                      <a:pt x="47142" y="108521"/>
                      <a:pt x="48000" y="105391"/>
                      <a:pt x="48000" y="103304"/>
                    </a:cubicBezTo>
                    <a:cubicBezTo>
                      <a:pt x="43714" y="102260"/>
                      <a:pt x="41142" y="99130"/>
                      <a:pt x="36857" y="99130"/>
                    </a:cubicBezTo>
                    <a:cubicBezTo>
                      <a:pt x="34285" y="99130"/>
                      <a:pt x="34285" y="102260"/>
                      <a:pt x="33428" y="103304"/>
                    </a:cubicBezTo>
                    <a:cubicBezTo>
                      <a:pt x="30000" y="104347"/>
                      <a:pt x="27428" y="102260"/>
                      <a:pt x="24857" y="104347"/>
                    </a:cubicBezTo>
                    <a:cubicBezTo>
                      <a:pt x="19714" y="107478"/>
                      <a:pt x="12857" y="110608"/>
                      <a:pt x="5142" y="110608"/>
                    </a:cubicBezTo>
                    <a:cubicBezTo>
                      <a:pt x="2571" y="110608"/>
                      <a:pt x="0" y="110608"/>
                      <a:pt x="0" y="108521"/>
                    </a:cubicBezTo>
                    <a:cubicBezTo>
                      <a:pt x="0" y="107478"/>
                      <a:pt x="3428" y="106434"/>
                      <a:pt x="4285" y="105391"/>
                    </a:cubicBezTo>
                    <a:cubicBezTo>
                      <a:pt x="12857" y="99130"/>
                      <a:pt x="16285" y="87652"/>
                      <a:pt x="25714" y="87652"/>
                    </a:cubicBezTo>
                    <a:cubicBezTo>
                      <a:pt x="36857" y="87652"/>
                      <a:pt x="40285" y="87652"/>
                      <a:pt x="48857" y="87652"/>
                    </a:cubicBezTo>
                    <a:cubicBezTo>
                      <a:pt x="55714" y="87652"/>
                      <a:pt x="58285" y="73043"/>
                      <a:pt x="61714" y="73043"/>
                    </a:cubicBezTo>
                    <a:cubicBezTo>
                      <a:pt x="61714" y="73043"/>
                      <a:pt x="66857" y="62608"/>
                      <a:pt x="67714" y="61565"/>
                    </a:cubicBezTo>
                    <a:cubicBezTo>
                      <a:pt x="66857" y="63652"/>
                      <a:pt x="66000" y="64695"/>
                      <a:pt x="66000" y="66782"/>
                    </a:cubicBezTo>
                    <a:cubicBezTo>
                      <a:pt x="66000" y="67826"/>
                      <a:pt x="66857" y="68869"/>
                      <a:pt x="67714" y="68869"/>
                    </a:cubicBezTo>
                    <a:cubicBezTo>
                      <a:pt x="73714" y="68869"/>
                      <a:pt x="74571" y="64695"/>
                      <a:pt x="78857" y="62608"/>
                    </a:cubicBezTo>
                    <a:cubicBezTo>
                      <a:pt x="86571" y="59478"/>
                      <a:pt x="99428" y="40695"/>
                      <a:pt x="99428" y="26086"/>
                    </a:cubicBezTo>
                    <a:cubicBezTo>
                      <a:pt x="99428" y="22956"/>
                      <a:pt x="97714" y="22956"/>
                      <a:pt x="97714" y="19826"/>
                    </a:cubicBezTo>
                    <a:cubicBezTo>
                      <a:pt x="97714" y="14608"/>
                      <a:pt x="102000" y="3130"/>
                      <a:pt x="107142" y="3130"/>
                    </a:cubicBezTo>
                    <a:cubicBezTo>
                      <a:pt x="107142" y="3130"/>
                      <a:pt x="107142" y="9391"/>
                      <a:pt x="111428" y="4173"/>
                    </a:cubicBezTo>
                    <a:cubicBezTo>
                      <a:pt x="111428" y="4173"/>
                      <a:pt x="110571" y="4173"/>
                      <a:pt x="110571" y="4173"/>
                    </a:cubicBezTo>
                    <a:cubicBezTo>
                      <a:pt x="109714" y="4173"/>
                      <a:pt x="108857" y="0"/>
                      <a:pt x="109714" y="0"/>
                    </a:cubicBezTo>
                    <a:cubicBezTo>
                      <a:pt x="112285" y="0"/>
                      <a:pt x="114000" y="1043"/>
                      <a:pt x="114000" y="2086"/>
                    </a:cubicBezTo>
                    <a:cubicBezTo>
                      <a:pt x="115714" y="5217"/>
                      <a:pt x="114857" y="8347"/>
                      <a:pt x="114857" y="11478"/>
                    </a:cubicBezTo>
                    <a:cubicBezTo>
                      <a:pt x="114857" y="17739"/>
                      <a:pt x="120000" y="20869"/>
                      <a:pt x="120000" y="27130"/>
                    </a:cubicBezTo>
                    <a:cubicBezTo>
                      <a:pt x="120000" y="34434"/>
                      <a:pt x="114857" y="35478"/>
                      <a:pt x="114857" y="41739"/>
                    </a:cubicBezTo>
                    <a:cubicBezTo>
                      <a:pt x="114857" y="42782"/>
                      <a:pt x="114857" y="43826"/>
                      <a:pt x="114857" y="44869"/>
                    </a:cubicBezTo>
                    <a:cubicBezTo>
                      <a:pt x="114000" y="45913"/>
                      <a:pt x="113142" y="44869"/>
                      <a:pt x="111428" y="45913"/>
                    </a:cubicBezTo>
                    <a:cubicBezTo>
                      <a:pt x="108000" y="46956"/>
                      <a:pt x="108857" y="61565"/>
                      <a:pt x="108857" y="65739"/>
                    </a:cubicBezTo>
                    <a:cubicBezTo>
                      <a:pt x="108857" y="69913"/>
                      <a:pt x="104571" y="73043"/>
                      <a:pt x="104571" y="79304"/>
                    </a:cubicBezTo>
                    <a:cubicBezTo>
                      <a:pt x="104571" y="83478"/>
                      <a:pt x="106285" y="84521"/>
                      <a:pt x="107142" y="87652"/>
                    </a:cubicBezTo>
                    <a:cubicBezTo>
                      <a:pt x="102000" y="90782"/>
                      <a:pt x="102000" y="94956"/>
                      <a:pt x="97714" y="97043"/>
                    </a:cubicBezTo>
                    <a:cubicBezTo>
                      <a:pt x="96000" y="92869"/>
                      <a:pt x="97714" y="92869"/>
                      <a:pt x="97714" y="89739"/>
                    </a:cubicBezTo>
                    <a:cubicBezTo>
                      <a:pt x="92571" y="93913"/>
                      <a:pt x="89142" y="93913"/>
                      <a:pt x="87428" y="100173"/>
                    </a:cubicBezTo>
                    <a:cubicBezTo>
                      <a:pt x="87428" y="100173"/>
                      <a:pt x="85714" y="99130"/>
                      <a:pt x="85714" y="98086"/>
                    </a:cubicBezTo>
                    <a:cubicBezTo>
                      <a:pt x="82285" y="98086"/>
                      <a:pt x="82285" y="98086"/>
                      <a:pt x="82285" y="98086"/>
                    </a:cubicBezTo>
                    <a:cubicBezTo>
                      <a:pt x="79714" y="101217"/>
                      <a:pt x="78000" y="104347"/>
                      <a:pt x="74571" y="104347"/>
                    </a:cubicBezTo>
                    <a:cubicBezTo>
                      <a:pt x="66857" y="104347"/>
                      <a:pt x="66857" y="96000"/>
                      <a:pt x="63428" y="96000"/>
                    </a:cubicBezTo>
                    <a:cubicBezTo>
                      <a:pt x="62571" y="96000"/>
                      <a:pt x="61714" y="98086"/>
                      <a:pt x="61714" y="100173"/>
                    </a:cubicBezTo>
                    <a:cubicBezTo>
                      <a:pt x="61714" y="101217"/>
                      <a:pt x="65142" y="107478"/>
                      <a:pt x="65142" y="107478"/>
                    </a:cubicBezTo>
                    <a:cubicBezTo>
                      <a:pt x="64285" y="107478"/>
                      <a:pt x="62571" y="107478"/>
                      <a:pt x="61714" y="107478"/>
                    </a:cubicBezTo>
                    <a:cubicBezTo>
                      <a:pt x="58285" y="107478"/>
                      <a:pt x="54000" y="114782"/>
                      <a:pt x="52285" y="120000"/>
                    </a:cubicBezTo>
                    <a:cubicBezTo>
                      <a:pt x="48857" y="118956"/>
                      <a:pt x="49714" y="114782"/>
                      <a:pt x="47142" y="114782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1" name="Shape 461"/>
              <p:cNvSpPr/>
              <p:nvPr/>
            </p:nvSpPr>
            <p:spPr>
              <a:xfrm>
                <a:off x="6721475" y="2054225"/>
                <a:ext cx="96900" cy="810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8333" y="64918"/>
                    </a:moveTo>
                    <a:cubicBezTo>
                      <a:pt x="20000" y="64918"/>
                      <a:pt x="23333" y="64918"/>
                      <a:pt x="25000" y="64918"/>
                    </a:cubicBezTo>
                    <a:cubicBezTo>
                      <a:pt x="38333" y="64918"/>
                      <a:pt x="43333" y="31475"/>
                      <a:pt x="43333" y="19672"/>
                    </a:cubicBezTo>
                    <a:cubicBezTo>
                      <a:pt x="43333" y="15737"/>
                      <a:pt x="38333" y="13770"/>
                      <a:pt x="38333" y="11803"/>
                    </a:cubicBezTo>
                    <a:cubicBezTo>
                      <a:pt x="38333" y="3934"/>
                      <a:pt x="41666" y="1967"/>
                      <a:pt x="43333" y="0"/>
                    </a:cubicBezTo>
                    <a:cubicBezTo>
                      <a:pt x="63333" y="15737"/>
                      <a:pt x="71666" y="43278"/>
                      <a:pt x="100000" y="43278"/>
                    </a:cubicBezTo>
                    <a:cubicBezTo>
                      <a:pt x="106666" y="43278"/>
                      <a:pt x="111666" y="37377"/>
                      <a:pt x="116666" y="41311"/>
                    </a:cubicBezTo>
                    <a:cubicBezTo>
                      <a:pt x="115000" y="45245"/>
                      <a:pt x="111666" y="47213"/>
                      <a:pt x="111666" y="51147"/>
                    </a:cubicBezTo>
                    <a:cubicBezTo>
                      <a:pt x="111666" y="57049"/>
                      <a:pt x="118333" y="62950"/>
                      <a:pt x="120000" y="62950"/>
                    </a:cubicBezTo>
                    <a:cubicBezTo>
                      <a:pt x="113333" y="68852"/>
                      <a:pt x="108333" y="70819"/>
                      <a:pt x="98333" y="70819"/>
                    </a:cubicBezTo>
                    <a:cubicBezTo>
                      <a:pt x="81666" y="70819"/>
                      <a:pt x="76666" y="90491"/>
                      <a:pt x="71666" y="100327"/>
                    </a:cubicBezTo>
                    <a:cubicBezTo>
                      <a:pt x="60000" y="92459"/>
                      <a:pt x="51666" y="90491"/>
                      <a:pt x="40000" y="80655"/>
                    </a:cubicBezTo>
                    <a:cubicBezTo>
                      <a:pt x="38333" y="82622"/>
                      <a:pt x="35000" y="84590"/>
                      <a:pt x="35000" y="88524"/>
                    </a:cubicBezTo>
                    <a:cubicBezTo>
                      <a:pt x="25000" y="88524"/>
                      <a:pt x="13333" y="78688"/>
                      <a:pt x="13333" y="94426"/>
                    </a:cubicBezTo>
                    <a:cubicBezTo>
                      <a:pt x="13333" y="102295"/>
                      <a:pt x="23333" y="102295"/>
                      <a:pt x="26666" y="106229"/>
                    </a:cubicBezTo>
                    <a:cubicBezTo>
                      <a:pt x="20000" y="116065"/>
                      <a:pt x="15000" y="112131"/>
                      <a:pt x="8333" y="120000"/>
                    </a:cubicBezTo>
                    <a:cubicBezTo>
                      <a:pt x="5000" y="120000"/>
                      <a:pt x="5000" y="120000"/>
                      <a:pt x="5000" y="120000"/>
                    </a:cubicBezTo>
                    <a:cubicBezTo>
                      <a:pt x="5000" y="114098"/>
                      <a:pt x="5000" y="100327"/>
                      <a:pt x="5000" y="100327"/>
                    </a:cubicBezTo>
                    <a:cubicBezTo>
                      <a:pt x="5000" y="96393"/>
                      <a:pt x="0" y="94426"/>
                      <a:pt x="0" y="90491"/>
                    </a:cubicBezTo>
                    <a:cubicBezTo>
                      <a:pt x="0" y="80655"/>
                      <a:pt x="13333" y="74754"/>
                      <a:pt x="13333" y="68852"/>
                    </a:cubicBezTo>
                    <a:cubicBezTo>
                      <a:pt x="13333" y="62950"/>
                      <a:pt x="13333" y="62950"/>
                      <a:pt x="13333" y="62950"/>
                    </a:cubicBezTo>
                    <a:cubicBezTo>
                      <a:pt x="15000" y="62950"/>
                      <a:pt x="16666" y="64918"/>
                      <a:pt x="20000" y="66885"/>
                    </a:cubicBezTo>
                    <a:lnTo>
                      <a:pt x="18333" y="64918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2" name="Shape 462"/>
              <p:cNvSpPr/>
              <p:nvPr/>
            </p:nvSpPr>
            <p:spPr>
              <a:xfrm>
                <a:off x="6816725" y="2073275"/>
                <a:ext cx="15900" cy="144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0000" y="0"/>
                    </a:moveTo>
                    <a:cubicBezTo>
                      <a:pt x="120000" y="21818"/>
                      <a:pt x="120000" y="21818"/>
                      <a:pt x="120000" y="21818"/>
                    </a:cubicBezTo>
                    <a:cubicBezTo>
                      <a:pt x="100000" y="43636"/>
                      <a:pt x="50000" y="120000"/>
                      <a:pt x="10000" y="120000"/>
                    </a:cubicBezTo>
                    <a:cubicBezTo>
                      <a:pt x="0" y="120000"/>
                      <a:pt x="0" y="87272"/>
                      <a:pt x="10000" y="76363"/>
                    </a:cubicBezTo>
                    <a:cubicBezTo>
                      <a:pt x="30000" y="43636"/>
                      <a:pt x="80000" y="0"/>
                      <a:pt x="110000" y="0"/>
                    </a:cubicBezTo>
                    <a:lnTo>
                      <a:pt x="100000" y="0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3" name="Shape 463"/>
              <p:cNvSpPr/>
              <p:nvPr/>
            </p:nvSpPr>
            <p:spPr>
              <a:xfrm>
                <a:off x="6848475" y="2052638"/>
                <a:ext cx="22200" cy="159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30000"/>
                    </a:moveTo>
                    <a:cubicBezTo>
                      <a:pt x="49411" y="30000"/>
                      <a:pt x="49411" y="120000"/>
                      <a:pt x="7058" y="120000"/>
                    </a:cubicBezTo>
                    <a:cubicBezTo>
                      <a:pt x="0" y="120000"/>
                      <a:pt x="7058" y="100000"/>
                      <a:pt x="7058" y="100000"/>
                    </a:cubicBezTo>
                    <a:cubicBezTo>
                      <a:pt x="7058" y="100000"/>
                      <a:pt x="35294" y="0"/>
                      <a:pt x="70588" y="0"/>
                    </a:cubicBezTo>
                    <a:cubicBezTo>
                      <a:pt x="91764" y="0"/>
                      <a:pt x="105882" y="0"/>
                      <a:pt x="120000" y="0"/>
                    </a:cubicBezTo>
                    <a:lnTo>
                      <a:pt x="120000" y="30000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4" name="Shape 464"/>
              <p:cNvSpPr/>
              <p:nvPr/>
            </p:nvSpPr>
            <p:spPr>
              <a:xfrm>
                <a:off x="6888163" y="2035175"/>
                <a:ext cx="12600" cy="111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3333" y="80000"/>
                    </a:moveTo>
                    <a:cubicBezTo>
                      <a:pt x="40000" y="80000"/>
                      <a:pt x="13333" y="53333"/>
                      <a:pt x="26666" y="40000"/>
                    </a:cubicBezTo>
                    <a:cubicBezTo>
                      <a:pt x="40000" y="0"/>
                      <a:pt x="106666" y="0"/>
                      <a:pt x="120000" y="0"/>
                    </a:cubicBezTo>
                    <a:cubicBezTo>
                      <a:pt x="106666" y="40000"/>
                      <a:pt x="66666" y="120000"/>
                      <a:pt x="13333" y="120000"/>
                    </a:cubicBezTo>
                    <a:cubicBezTo>
                      <a:pt x="0" y="120000"/>
                      <a:pt x="0" y="80000"/>
                      <a:pt x="13333" y="8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5" name="Shape 465"/>
              <p:cNvSpPr/>
              <p:nvPr/>
            </p:nvSpPr>
            <p:spPr>
              <a:xfrm>
                <a:off x="6753225" y="1855788"/>
                <a:ext cx="47700" cy="1842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86666" y="73043"/>
                    </a:moveTo>
                    <a:cubicBezTo>
                      <a:pt x="50000" y="73043"/>
                      <a:pt x="43333" y="85217"/>
                      <a:pt x="43333" y="94782"/>
                    </a:cubicBezTo>
                    <a:cubicBezTo>
                      <a:pt x="43333" y="104347"/>
                      <a:pt x="73333" y="107826"/>
                      <a:pt x="86666" y="114782"/>
                    </a:cubicBezTo>
                    <a:cubicBezTo>
                      <a:pt x="86666" y="114782"/>
                      <a:pt x="83333" y="114782"/>
                      <a:pt x="83333" y="114782"/>
                    </a:cubicBezTo>
                    <a:cubicBezTo>
                      <a:pt x="76666" y="115652"/>
                      <a:pt x="70000" y="113043"/>
                      <a:pt x="66666" y="111304"/>
                    </a:cubicBezTo>
                    <a:cubicBezTo>
                      <a:pt x="63333" y="111304"/>
                      <a:pt x="56666" y="111304"/>
                      <a:pt x="53333" y="111304"/>
                    </a:cubicBezTo>
                    <a:cubicBezTo>
                      <a:pt x="36666" y="111304"/>
                      <a:pt x="36666" y="120000"/>
                      <a:pt x="16666" y="120000"/>
                    </a:cubicBezTo>
                    <a:cubicBezTo>
                      <a:pt x="13333" y="120000"/>
                      <a:pt x="16666" y="110434"/>
                      <a:pt x="16666" y="108695"/>
                    </a:cubicBezTo>
                    <a:cubicBezTo>
                      <a:pt x="16666" y="101739"/>
                      <a:pt x="23333" y="97391"/>
                      <a:pt x="23333" y="91304"/>
                    </a:cubicBezTo>
                    <a:cubicBezTo>
                      <a:pt x="23333" y="86086"/>
                      <a:pt x="13333" y="85217"/>
                      <a:pt x="13333" y="80869"/>
                    </a:cubicBezTo>
                    <a:cubicBezTo>
                      <a:pt x="13333" y="74782"/>
                      <a:pt x="23333" y="73043"/>
                      <a:pt x="23333" y="68695"/>
                    </a:cubicBezTo>
                    <a:cubicBezTo>
                      <a:pt x="23333" y="59130"/>
                      <a:pt x="23333" y="55652"/>
                      <a:pt x="23333" y="46086"/>
                    </a:cubicBezTo>
                    <a:cubicBezTo>
                      <a:pt x="23333" y="40000"/>
                      <a:pt x="0" y="38260"/>
                      <a:pt x="0" y="32173"/>
                    </a:cubicBezTo>
                    <a:cubicBezTo>
                      <a:pt x="0" y="24347"/>
                      <a:pt x="10000" y="13913"/>
                      <a:pt x="30000" y="13043"/>
                    </a:cubicBezTo>
                    <a:cubicBezTo>
                      <a:pt x="30000" y="10434"/>
                      <a:pt x="36666" y="9565"/>
                      <a:pt x="36666" y="7826"/>
                    </a:cubicBezTo>
                    <a:cubicBezTo>
                      <a:pt x="36666" y="3478"/>
                      <a:pt x="36666" y="2608"/>
                      <a:pt x="36666" y="0"/>
                    </a:cubicBezTo>
                    <a:cubicBezTo>
                      <a:pt x="40000" y="0"/>
                      <a:pt x="43333" y="0"/>
                      <a:pt x="46666" y="0"/>
                    </a:cubicBezTo>
                    <a:cubicBezTo>
                      <a:pt x="46666" y="6956"/>
                      <a:pt x="60000" y="12173"/>
                      <a:pt x="63333" y="17391"/>
                    </a:cubicBezTo>
                    <a:cubicBezTo>
                      <a:pt x="70000" y="22608"/>
                      <a:pt x="60000" y="26086"/>
                      <a:pt x="70000" y="32173"/>
                    </a:cubicBezTo>
                    <a:cubicBezTo>
                      <a:pt x="70000" y="40869"/>
                      <a:pt x="70000" y="40869"/>
                      <a:pt x="70000" y="40869"/>
                    </a:cubicBezTo>
                    <a:cubicBezTo>
                      <a:pt x="66666" y="45217"/>
                      <a:pt x="76666" y="49565"/>
                      <a:pt x="80000" y="51304"/>
                    </a:cubicBezTo>
                    <a:cubicBezTo>
                      <a:pt x="90000" y="60869"/>
                      <a:pt x="110000" y="68695"/>
                      <a:pt x="120000" y="78260"/>
                    </a:cubicBezTo>
                    <a:cubicBezTo>
                      <a:pt x="113333" y="74782"/>
                      <a:pt x="100000" y="73043"/>
                      <a:pt x="86666" y="73043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6" name="Shape 466"/>
              <p:cNvSpPr/>
              <p:nvPr/>
            </p:nvSpPr>
            <p:spPr>
              <a:xfrm>
                <a:off x="5241925" y="1219200"/>
                <a:ext cx="292200" cy="2142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41454" y="120000"/>
                    </a:moveTo>
                    <a:cubicBezTo>
                      <a:pt x="36000" y="112546"/>
                      <a:pt x="27272" y="109565"/>
                      <a:pt x="27272" y="97639"/>
                    </a:cubicBezTo>
                    <a:cubicBezTo>
                      <a:pt x="27272" y="76024"/>
                      <a:pt x="44181" y="54409"/>
                      <a:pt x="56181" y="49937"/>
                    </a:cubicBezTo>
                    <a:cubicBezTo>
                      <a:pt x="60545" y="47701"/>
                      <a:pt x="61636" y="40993"/>
                      <a:pt x="68181" y="40993"/>
                    </a:cubicBezTo>
                    <a:cubicBezTo>
                      <a:pt x="70909" y="40993"/>
                      <a:pt x="72000" y="34285"/>
                      <a:pt x="73090" y="33540"/>
                    </a:cubicBezTo>
                    <a:cubicBezTo>
                      <a:pt x="81272" y="28322"/>
                      <a:pt x="87272" y="30559"/>
                      <a:pt x="95454" y="25341"/>
                    </a:cubicBezTo>
                    <a:cubicBezTo>
                      <a:pt x="101454" y="20869"/>
                      <a:pt x="120000" y="19378"/>
                      <a:pt x="120000" y="8198"/>
                    </a:cubicBezTo>
                    <a:cubicBezTo>
                      <a:pt x="120000" y="4472"/>
                      <a:pt x="113454" y="0"/>
                      <a:pt x="110727" y="0"/>
                    </a:cubicBezTo>
                    <a:cubicBezTo>
                      <a:pt x="98727" y="0"/>
                      <a:pt x="87272" y="18633"/>
                      <a:pt x="74181" y="18633"/>
                    </a:cubicBezTo>
                    <a:cubicBezTo>
                      <a:pt x="71454" y="18633"/>
                      <a:pt x="69818" y="14161"/>
                      <a:pt x="67090" y="14161"/>
                    </a:cubicBezTo>
                    <a:cubicBezTo>
                      <a:pt x="62727" y="14161"/>
                      <a:pt x="62727" y="18633"/>
                      <a:pt x="59454" y="18633"/>
                    </a:cubicBezTo>
                    <a:cubicBezTo>
                      <a:pt x="50727" y="18633"/>
                      <a:pt x="43636" y="34285"/>
                      <a:pt x="37636" y="34285"/>
                    </a:cubicBezTo>
                    <a:cubicBezTo>
                      <a:pt x="34363" y="34285"/>
                      <a:pt x="31636" y="36521"/>
                      <a:pt x="28363" y="36521"/>
                    </a:cubicBezTo>
                    <a:cubicBezTo>
                      <a:pt x="26727" y="36521"/>
                      <a:pt x="25636" y="38757"/>
                      <a:pt x="25636" y="39503"/>
                    </a:cubicBezTo>
                    <a:cubicBezTo>
                      <a:pt x="25636" y="41739"/>
                      <a:pt x="27272" y="43229"/>
                      <a:pt x="27272" y="45465"/>
                    </a:cubicBezTo>
                    <a:cubicBezTo>
                      <a:pt x="27272" y="55155"/>
                      <a:pt x="14727" y="59627"/>
                      <a:pt x="14727" y="65590"/>
                    </a:cubicBezTo>
                    <a:cubicBezTo>
                      <a:pt x="14727" y="67826"/>
                      <a:pt x="18545" y="68571"/>
                      <a:pt x="18545" y="73043"/>
                    </a:cubicBezTo>
                    <a:cubicBezTo>
                      <a:pt x="14727" y="73788"/>
                      <a:pt x="7090" y="76024"/>
                      <a:pt x="7090" y="81987"/>
                    </a:cubicBezTo>
                    <a:cubicBezTo>
                      <a:pt x="7090" y="85714"/>
                      <a:pt x="7090" y="87204"/>
                      <a:pt x="7090" y="87204"/>
                    </a:cubicBezTo>
                    <a:cubicBezTo>
                      <a:pt x="7090" y="92422"/>
                      <a:pt x="0" y="92422"/>
                      <a:pt x="0" y="99875"/>
                    </a:cubicBezTo>
                    <a:cubicBezTo>
                      <a:pt x="0" y="103602"/>
                      <a:pt x="4363" y="106583"/>
                      <a:pt x="4363" y="106583"/>
                    </a:cubicBezTo>
                    <a:cubicBezTo>
                      <a:pt x="4363" y="106583"/>
                      <a:pt x="10909" y="106583"/>
                      <a:pt x="11454" y="106583"/>
                    </a:cubicBezTo>
                    <a:cubicBezTo>
                      <a:pt x="15272" y="108074"/>
                      <a:pt x="13090" y="113291"/>
                      <a:pt x="14727" y="117763"/>
                    </a:cubicBezTo>
                    <a:cubicBezTo>
                      <a:pt x="15272" y="120000"/>
                      <a:pt x="19090" y="117763"/>
                      <a:pt x="21272" y="117763"/>
                    </a:cubicBezTo>
                    <a:cubicBezTo>
                      <a:pt x="21818" y="117763"/>
                      <a:pt x="22363" y="120000"/>
                      <a:pt x="22909" y="120000"/>
                    </a:cubicBezTo>
                    <a:cubicBezTo>
                      <a:pt x="41454" y="120000"/>
                      <a:pt x="41454" y="120000"/>
                      <a:pt x="41454" y="120000"/>
                    </a:cubicBezTo>
                    <a:cubicBezTo>
                      <a:pt x="40909" y="118509"/>
                      <a:pt x="39818" y="117018"/>
                      <a:pt x="39272" y="116273"/>
                    </a:cubicBezTo>
                    <a:lnTo>
                      <a:pt x="41454" y="120000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7" name="Shape 467"/>
              <p:cNvSpPr/>
              <p:nvPr/>
            </p:nvSpPr>
            <p:spPr>
              <a:xfrm>
                <a:off x="4713287" y="1196975"/>
                <a:ext cx="2847900" cy="10590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8429" y="103245"/>
                    </a:moveTo>
                    <a:cubicBezTo>
                      <a:pt x="78429" y="103245"/>
                      <a:pt x="79382" y="103849"/>
                      <a:pt x="80168" y="103849"/>
                    </a:cubicBezTo>
                    <a:cubicBezTo>
                      <a:pt x="81570" y="103849"/>
                      <a:pt x="82917" y="95849"/>
                      <a:pt x="83870" y="93283"/>
                    </a:cubicBezTo>
                    <a:cubicBezTo>
                      <a:pt x="84263" y="92075"/>
                      <a:pt x="84824" y="89962"/>
                      <a:pt x="84992" y="88301"/>
                    </a:cubicBezTo>
                    <a:cubicBezTo>
                      <a:pt x="85161" y="86339"/>
                      <a:pt x="84880" y="85132"/>
                      <a:pt x="85273" y="83169"/>
                    </a:cubicBezTo>
                    <a:cubicBezTo>
                      <a:pt x="85385" y="82566"/>
                      <a:pt x="85666" y="81056"/>
                      <a:pt x="85666" y="79547"/>
                    </a:cubicBezTo>
                    <a:cubicBezTo>
                      <a:pt x="85666" y="77735"/>
                      <a:pt x="84600" y="74264"/>
                      <a:pt x="84095" y="75320"/>
                    </a:cubicBezTo>
                    <a:cubicBezTo>
                      <a:pt x="82636" y="78188"/>
                      <a:pt x="81907" y="73660"/>
                      <a:pt x="81907" y="73207"/>
                    </a:cubicBezTo>
                    <a:cubicBezTo>
                      <a:pt x="81907" y="71396"/>
                      <a:pt x="83197" y="69283"/>
                      <a:pt x="83758" y="67924"/>
                    </a:cubicBezTo>
                    <a:cubicBezTo>
                      <a:pt x="84488" y="65811"/>
                      <a:pt x="85497" y="62339"/>
                      <a:pt x="86563" y="61584"/>
                    </a:cubicBezTo>
                    <a:cubicBezTo>
                      <a:pt x="87517" y="60981"/>
                      <a:pt x="90490" y="60226"/>
                      <a:pt x="91276" y="60226"/>
                    </a:cubicBezTo>
                    <a:cubicBezTo>
                      <a:pt x="92286" y="60226"/>
                      <a:pt x="92791" y="61584"/>
                      <a:pt x="93408" y="61584"/>
                    </a:cubicBezTo>
                    <a:cubicBezTo>
                      <a:pt x="93744" y="61584"/>
                      <a:pt x="93969" y="61584"/>
                      <a:pt x="94754" y="61584"/>
                    </a:cubicBezTo>
                    <a:cubicBezTo>
                      <a:pt x="95147" y="57207"/>
                      <a:pt x="95876" y="54641"/>
                      <a:pt x="97615" y="54641"/>
                    </a:cubicBezTo>
                    <a:cubicBezTo>
                      <a:pt x="98064" y="54641"/>
                      <a:pt x="98232" y="54339"/>
                      <a:pt x="99074" y="54641"/>
                    </a:cubicBezTo>
                    <a:cubicBezTo>
                      <a:pt x="98681" y="55547"/>
                      <a:pt x="98513" y="61283"/>
                      <a:pt x="101206" y="52226"/>
                    </a:cubicBezTo>
                    <a:cubicBezTo>
                      <a:pt x="101486" y="52226"/>
                      <a:pt x="102776" y="53584"/>
                      <a:pt x="100813" y="56905"/>
                    </a:cubicBezTo>
                    <a:cubicBezTo>
                      <a:pt x="100140" y="58113"/>
                      <a:pt x="99523" y="57509"/>
                      <a:pt x="99074" y="59320"/>
                    </a:cubicBezTo>
                    <a:cubicBezTo>
                      <a:pt x="98569" y="61283"/>
                      <a:pt x="98120" y="63849"/>
                      <a:pt x="97335" y="64905"/>
                    </a:cubicBezTo>
                    <a:cubicBezTo>
                      <a:pt x="96718" y="65811"/>
                      <a:pt x="95876" y="67471"/>
                      <a:pt x="95876" y="70188"/>
                    </a:cubicBezTo>
                    <a:cubicBezTo>
                      <a:pt x="95876" y="72754"/>
                      <a:pt x="96157" y="80754"/>
                      <a:pt x="96830" y="82264"/>
                    </a:cubicBezTo>
                    <a:cubicBezTo>
                      <a:pt x="97335" y="80301"/>
                      <a:pt x="97671" y="76528"/>
                      <a:pt x="98737" y="75924"/>
                    </a:cubicBezTo>
                    <a:cubicBezTo>
                      <a:pt x="98569" y="74113"/>
                      <a:pt x="99691" y="73660"/>
                      <a:pt x="99691" y="72301"/>
                    </a:cubicBezTo>
                    <a:cubicBezTo>
                      <a:pt x="99691" y="70037"/>
                      <a:pt x="100589" y="69433"/>
                      <a:pt x="100589" y="68226"/>
                    </a:cubicBezTo>
                    <a:cubicBezTo>
                      <a:pt x="100589" y="67471"/>
                      <a:pt x="100308" y="66716"/>
                      <a:pt x="100589" y="65207"/>
                    </a:cubicBezTo>
                    <a:cubicBezTo>
                      <a:pt x="102552" y="53735"/>
                      <a:pt x="104403" y="59924"/>
                      <a:pt x="105133" y="59924"/>
                    </a:cubicBezTo>
                    <a:cubicBezTo>
                      <a:pt x="107377" y="59924"/>
                      <a:pt x="108892" y="52377"/>
                      <a:pt x="110855" y="52226"/>
                    </a:cubicBezTo>
                    <a:cubicBezTo>
                      <a:pt x="114502" y="52075"/>
                      <a:pt x="111584" y="48301"/>
                      <a:pt x="111584" y="47245"/>
                    </a:cubicBezTo>
                    <a:cubicBezTo>
                      <a:pt x="111584" y="44377"/>
                      <a:pt x="113043" y="44830"/>
                      <a:pt x="113323" y="43320"/>
                    </a:cubicBezTo>
                    <a:cubicBezTo>
                      <a:pt x="113436" y="42566"/>
                      <a:pt x="113211" y="40905"/>
                      <a:pt x="113660" y="40905"/>
                    </a:cubicBezTo>
                    <a:cubicBezTo>
                      <a:pt x="115231" y="40905"/>
                      <a:pt x="116521" y="46641"/>
                      <a:pt x="117643" y="46641"/>
                    </a:cubicBezTo>
                    <a:cubicBezTo>
                      <a:pt x="118148" y="46641"/>
                      <a:pt x="118260" y="44226"/>
                      <a:pt x="118485" y="43320"/>
                    </a:cubicBezTo>
                    <a:cubicBezTo>
                      <a:pt x="118934" y="41962"/>
                      <a:pt x="119326" y="42113"/>
                      <a:pt x="120000" y="41509"/>
                    </a:cubicBezTo>
                    <a:cubicBezTo>
                      <a:pt x="119102" y="38339"/>
                      <a:pt x="116185" y="36528"/>
                      <a:pt x="114782" y="34264"/>
                    </a:cubicBezTo>
                    <a:cubicBezTo>
                      <a:pt x="112819" y="31245"/>
                      <a:pt x="110238" y="27924"/>
                      <a:pt x="107377" y="27924"/>
                    </a:cubicBezTo>
                    <a:cubicBezTo>
                      <a:pt x="106591" y="27924"/>
                      <a:pt x="106030" y="28377"/>
                      <a:pt x="106143" y="29283"/>
                    </a:cubicBezTo>
                    <a:cubicBezTo>
                      <a:pt x="106928" y="35773"/>
                      <a:pt x="105021" y="29283"/>
                      <a:pt x="104516" y="29283"/>
                    </a:cubicBezTo>
                    <a:cubicBezTo>
                      <a:pt x="98849" y="28981"/>
                      <a:pt x="98849" y="28981"/>
                      <a:pt x="98849" y="28981"/>
                    </a:cubicBezTo>
                    <a:cubicBezTo>
                      <a:pt x="98513" y="25509"/>
                      <a:pt x="97671" y="24301"/>
                      <a:pt x="95988" y="24301"/>
                    </a:cubicBezTo>
                    <a:cubicBezTo>
                      <a:pt x="95091" y="24301"/>
                      <a:pt x="93688" y="25207"/>
                      <a:pt x="93127" y="24000"/>
                    </a:cubicBezTo>
                    <a:cubicBezTo>
                      <a:pt x="92678" y="22792"/>
                      <a:pt x="92622" y="21283"/>
                      <a:pt x="91893" y="20679"/>
                    </a:cubicBezTo>
                    <a:cubicBezTo>
                      <a:pt x="90378" y="19320"/>
                      <a:pt x="88751" y="18264"/>
                      <a:pt x="86844" y="18264"/>
                    </a:cubicBezTo>
                    <a:cubicBezTo>
                      <a:pt x="84880" y="18264"/>
                      <a:pt x="84656" y="21132"/>
                      <a:pt x="84488" y="23698"/>
                    </a:cubicBezTo>
                    <a:cubicBezTo>
                      <a:pt x="82636" y="23698"/>
                      <a:pt x="81739" y="23698"/>
                      <a:pt x="80504" y="23698"/>
                    </a:cubicBezTo>
                    <a:cubicBezTo>
                      <a:pt x="79831" y="23698"/>
                      <a:pt x="79719" y="22188"/>
                      <a:pt x="78934" y="22037"/>
                    </a:cubicBezTo>
                    <a:cubicBezTo>
                      <a:pt x="78821" y="22943"/>
                      <a:pt x="78709" y="25056"/>
                      <a:pt x="78316" y="25056"/>
                    </a:cubicBezTo>
                    <a:cubicBezTo>
                      <a:pt x="77251" y="25056"/>
                      <a:pt x="76802" y="21584"/>
                      <a:pt x="76802" y="19622"/>
                    </a:cubicBezTo>
                    <a:cubicBezTo>
                      <a:pt x="76802" y="19169"/>
                      <a:pt x="78821" y="15849"/>
                      <a:pt x="73716" y="14641"/>
                    </a:cubicBezTo>
                    <a:cubicBezTo>
                      <a:pt x="73099" y="14490"/>
                      <a:pt x="72706" y="15245"/>
                      <a:pt x="72706" y="17358"/>
                    </a:cubicBezTo>
                    <a:cubicBezTo>
                      <a:pt x="70014" y="17358"/>
                      <a:pt x="70014" y="17358"/>
                      <a:pt x="70014" y="17358"/>
                    </a:cubicBezTo>
                    <a:cubicBezTo>
                      <a:pt x="69172" y="16754"/>
                      <a:pt x="64908" y="15396"/>
                      <a:pt x="64347" y="12981"/>
                    </a:cubicBezTo>
                    <a:cubicBezTo>
                      <a:pt x="61093" y="20075"/>
                      <a:pt x="61823" y="15698"/>
                      <a:pt x="61823" y="15698"/>
                    </a:cubicBezTo>
                    <a:cubicBezTo>
                      <a:pt x="62608" y="13132"/>
                      <a:pt x="70070" y="7698"/>
                      <a:pt x="63955" y="3622"/>
                    </a:cubicBezTo>
                    <a:cubicBezTo>
                      <a:pt x="61374" y="3622"/>
                      <a:pt x="61374" y="3622"/>
                      <a:pt x="61374" y="3622"/>
                    </a:cubicBezTo>
                    <a:cubicBezTo>
                      <a:pt x="61093" y="1811"/>
                      <a:pt x="60532" y="0"/>
                      <a:pt x="59467" y="0"/>
                    </a:cubicBezTo>
                    <a:cubicBezTo>
                      <a:pt x="58232" y="0"/>
                      <a:pt x="57671" y="2566"/>
                      <a:pt x="56998" y="4075"/>
                    </a:cubicBezTo>
                    <a:cubicBezTo>
                      <a:pt x="56549" y="4981"/>
                      <a:pt x="53352" y="8452"/>
                      <a:pt x="53632" y="5283"/>
                    </a:cubicBezTo>
                    <a:cubicBezTo>
                      <a:pt x="52791" y="6037"/>
                      <a:pt x="49312" y="6641"/>
                      <a:pt x="47517" y="11018"/>
                    </a:cubicBezTo>
                    <a:cubicBezTo>
                      <a:pt x="47124" y="11924"/>
                      <a:pt x="47012" y="14641"/>
                      <a:pt x="46451" y="14641"/>
                    </a:cubicBezTo>
                    <a:cubicBezTo>
                      <a:pt x="45610" y="14641"/>
                      <a:pt x="42524" y="13886"/>
                      <a:pt x="42524" y="17660"/>
                    </a:cubicBezTo>
                    <a:cubicBezTo>
                      <a:pt x="42524" y="18415"/>
                      <a:pt x="42805" y="19320"/>
                      <a:pt x="42917" y="20377"/>
                    </a:cubicBezTo>
                    <a:cubicBezTo>
                      <a:pt x="42356" y="21283"/>
                      <a:pt x="42187" y="20377"/>
                      <a:pt x="40448" y="20377"/>
                    </a:cubicBezTo>
                    <a:cubicBezTo>
                      <a:pt x="38990" y="25660"/>
                      <a:pt x="39102" y="19471"/>
                      <a:pt x="38765" y="18264"/>
                    </a:cubicBezTo>
                    <a:cubicBezTo>
                      <a:pt x="38653" y="20528"/>
                      <a:pt x="38092" y="21433"/>
                      <a:pt x="37475" y="22339"/>
                    </a:cubicBezTo>
                    <a:cubicBezTo>
                      <a:pt x="37643" y="24150"/>
                      <a:pt x="38709" y="26113"/>
                      <a:pt x="37980" y="28377"/>
                    </a:cubicBezTo>
                    <a:cubicBezTo>
                      <a:pt x="37419" y="29886"/>
                      <a:pt x="38990" y="34716"/>
                      <a:pt x="38148" y="34716"/>
                    </a:cubicBezTo>
                    <a:cubicBezTo>
                      <a:pt x="37138" y="34716"/>
                      <a:pt x="36858" y="24754"/>
                      <a:pt x="36858" y="22641"/>
                    </a:cubicBezTo>
                    <a:cubicBezTo>
                      <a:pt x="36858" y="20377"/>
                      <a:pt x="38204" y="19471"/>
                      <a:pt x="36129" y="18264"/>
                    </a:cubicBezTo>
                    <a:cubicBezTo>
                      <a:pt x="35063" y="17811"/>
                      <a:pt x="33043" y="22490"/>
                      <a:pt x="33043" y="25056"/>
                    </a:cubicBezTo>
                    <a:cubicBezTo>
                      <a:pt x="33043" y="28075"/>
                      <a:pt x="33548" y="30037"/>
                      <a:pt x="34109" y="31698"/>
                    </a:cubicBezTo>
                    <a:cubicBezTo>
                      <a:pt x="35511" y="37433"/>
                      <a:pt x="32201" y="30943"/>
                      <a:pt x="30967" y="30188"/>
                    </a:cubicBezTo>
                    <a:cubicBezTo>
                      <a:pt x="27601" y="27773"/>
                      <a:pt x="28723" y="30792"/>
                      <a:pt x="28667" y="31245"/>
                    </a:cubicBezTo>
                    <a:cubicBezTo>
                      <a:pt x="28555" y="36377"/>
                      <a:pt x="27769" y="32301"/>
                      <a:pt x="27321" y="32301"/>
                    </a:cubicBezTo>
                    <a:cubicBezTo>
                      <a:pt x="26535" y="32301"/>
                      <a:pt x="24964" y="35169"/>
                      <a:pt x="23842" y="33660"/>
                    </a:cubicBezTo>
                    <a:cubicBezTo>
                      <a:pt x="23281" y="29735"/>
                      <a:pt x="19579" y="38641"/>
                      <a:pt x="18681" y="38641"/>
                    </a:cubicBezTo>
                    <a:cubicBezTo>
                      <a:pt x="18345" y="38641"/>
                      <a:pt x="17952" y="38037"/>
                      <a:pt x="18064" y="37283"/>
                    </a:cubicBezTo>
                    <a:cubicBezTo>
                      <a:pt x="18457" y="34566"/>
                      <a:pt x="17896" y="28830"/>
                      <a:pt x="16830" y="37584"/>
                    </a:cubicBezTo>
                    <a:cubicBezTo>
                      <a:pt x="16718" y="38188"/>
                      <a:pt x="17166" y="38490"/>
                      <a:pt x="17166" y="39698"/>
                    </a:cubicBezTo>
                    <a:cubicBezTo>
                      <a:pt x="17166" y="41962"/>
                      <a:pt x="15876" y="40301"/>
                      <a:pt x="15203" y="40905"/>
                    </a:cubicBezTo>
                    <a:cubicBezTo>
                      <a:pt x="14530" y="41509"/>
                      <a:pt x="14866" y="48000"/>
                      <a:pt x="12005" y="44679"/>
                    </a:cubicBezTo>
                    <a:cubicBezTo>
                      <a:pt x="12005" y="47245"/>
                      <a:pt x="12005" y="47245"/>
                      <a:pt x="12005" y="47245"/>
                    </a:cubicBezTo>
                    <a:cubicBezTo>
                      <a:pt x="10603" y="46943"/>
                      <a:pt x="10771" y="42867"/>
                      <a:pt x="10266" y="40905"/>
                    </a:cubicBezTo>
                    <a:cubicBezTo>
                      <a:pt x="11332" y="40905"/>
                      <a:pt x="11893" y="40905"/>
                      <a:pt x="12903" y="41660"/>
                    </a:cubicBezTo>
                    <a:cubicBezTo>
                      <a:pt x="14305" y="42566"/>
                      <a:pt x="17054" y="37886"/>
                      <a:pt x="12847" y="34264"/>
                    </a:cubicBezTo>
                    <a:cubicBezTo>
                      <a:pt x="11669" y="33207"/>
                      <a:pt x="8976" y="29584"/>
                      <a:pt x="8134" y="29584"/>
                    </a:cubicBezTo>
                    <a:cubicBezTo>
                      <a:pt x="8078" y="29584"/>
                      <a:pt x="8078" y="29433"/>
                      <a:pt x="7461" y="29584"/>
                    </a:cubicBezTo>
                    <a:cubicBezTo>
                      <a:pt x="7124" y="30188"/>
                      <a:pt x="6227" y="31396"/>
                      <a:pt x="6227" y="33056"/>
                    </a:cubicBezTo>
                    <a:cubicBezTo>
                      <a:pt x="6227" y="34264"/>
                      <a:pt x="7124" y="34113"/>
                      <a:pt x="7124" y="35622"/>
                    </a:cubicBezTo>
                    <a:cubicBezTo>
                      <a:pt x="7124" y="36830"/>
                      <a:pt x="6676" y="37283"/>
                      <a:pt x="6676" y="38490"/>
                    </a:cubicBezTo>
                    <a:cubicBezTo>
                      <a:pt x="6676" y="39698"/>
                      <a:pt x="7180" y="40452"/>
                      <a:pt x="7180" y="41811"/>
                    </a:cubicBezTo>
                    <a:cubicBezTo>
                      <a:pt x="7180" y="42566"/>
                      <a:pt x="6900" y="43018"/>
                      <a:pt x="6900" y="43773"/>
                    </a:cubicBezTo>
                    <a:cubicBezTo>
                      <a:pt x="6900" y="45283"/>
                      <a:pt x="7629" y="45584"/>
                      <a:pt x="7629" y="47094"/>
                    </a:cubicBezTo>
                    <a:cubicBezTo>
                      <a:pt x="7629" y="47547"/>
                      <a:pt x="7405" y="47849"/>
                      <a:pt x="7349" y="48000"/>
                    </a:cubicBezTo>
                    <a:cubicBezTo>
                      <a:pt x="7573" y="49056"/>
                      <a:pt x="8134" y="49358"/>
                      <a:pt x="8134" y="50716"/>
                    </a:cubicBezTo>
                    <a:cubicBezTo>
                      <a:pt x="8134" y="52981"/>
                      <a:pt x="6451" y="55396"/>
                      <a:pt x="5946" y="57207"/>
                    </a:cubicBezTo>
                    <a:cubicBezTo>
                      <a:pt x="6115" y="57962"/>
                      <a:pt x="6395" y="58415"/>
                      <a:pt x="6563" y="59622"/>
                    </a:cubicBezTo>
                    <a:cubicBezTo>
                      <a:pt x="6227" y="60075"/>
                      <a:pt x="5497" y="61132"/>
                      <a:pt x="5161" y="61132"/>
                    </a:cubicBezTo>
                    <a:cubicBezTo>
                      <a:pt x="4768" y="61132"/>
                      <a:pt x="4488" y="60679"/>
                      <a:pt x="3927" y="60679"/>
                    </a:cubicBezTo>
                    <a:cubicBezTo>
                      <a:pt x="3422" y="60679"/>
                      <a:pt x="2131" y="61886"/>
                      <a:pt x="2524" y="62943"/>
                    </a:cubicBezTo>
                    <a:cubicBezTo>
                      <a:pt x="3758" y="66113"/>
                      <a:pt x="3141" y="67320"/>
                      <a:pt x="2805" y="67320"/>
                    </a:cubicBezTo>
                    <a:cubicBezTo>
                      <a:pt x="2356" y="67320"/>
                      <a:pt x="2244" y="65660"/>
                      <a:pt x="1851" y="65660"/>
                    </a:cubicBezTo>
                    <a:cubicBezTo>
                      <a:pt x="1402" y="65660"/>
                      <a:pt x="841" y="68679"/>
                      <a:pt x="841" y="70188"/>
                    </a:cubicBezTo>
                    <a:cubicBezTo>
                      <a:pt x="841" y="72905"/>
                      <a:pt x="56" y="72452"/>
                      <a:pt x="0" y="74867"/>
                    </a:cubicBezTo>
                    <a:cubicBezTo>
                      <a:pt x="336" y="74716"/>
                      <a:pt x="617" y="74716"/>
                      <a:pt x="897" y="74716"/>
                    </a:cubicBezTo>
                    <a:cubicBezTo>
                      <a:pt x="1346" y="74716"/>
                      <a:pt x="1683" y="74566"/>
                      <a:pt x="2187" y="74566"/>
                    </a:cubicBezTo>
                    <a:cubicBezTo>
                      <a:pt x="2692" y="74566"/>
                      <a:pt x="2917" y="76981"/>
                      <a:pt x="2917" y="78490"/>
                    </a:cubicBezTo>
                    <a:cubicBezTo>
                      <a:pt x="2917" y="79396"/>
                      <a:pt x="2580" y="79849"/>
                      <a:pt x="2580" y="80754"/>
                    </a:cubicBezTo>
                    <a:cubicBezTo>
                      <a:pt x="2580" y="82113"/>
                      <a:pt x="3029" y="83018"/>
                      <a:pt x="3029" y="84226"/>
                    </a:cubicBezTo>
                    <a:cubicBezTo>
                      <a:pt x="3029" y="84981"/>
                      <a:pt x="2580" y="85283"/>
                      <a:pt x="2468" y="85735"/>
                    </a:cubicBezTo>
                    <a:cubicBezTo>
                      <a:pt x="2187" y="86943"/>
                      <a:pt x="2075" y="88000"/>
                      <a:pt x="2075" y="89509"/>
                    </a:cubicBezTo>
                    <a:cubicBezTo>
                      <a:pt x="2075" y="91471"/>
                      <a:pt x="2580" y="91018"/>
                      <a:pt x="3141" y="91018"/>
                    </a:cubicBezTo>
                    <a:cubicBezTo>
                      <a:pt x="3927" y="91018"/>
                      <a:pt x="4319" y="90113"/>
                      <a:pt x="4936" y="90113"/>
                    </a:cubicBezTo>
                    <a:cubicBezTo>
                      <a:pt x="5553" y="90113"/>
                      <a:pt x="5441" y="93584"/>
                      <a:pt x="6058" y="93584"/>
                    </a:cubicBezTo>
                    <a:cubicBezTo>
                      <a:pt x="6058" y="96301"/>
                      <a:pt x="6058" y="96301"/>
                      <a:pt x="6058" y="96301"/>
                    </a:cubicBezTo>
                    <a:cubicBezTo>
                      <a:pt x="6058" y="96603"/>
                      <a:pt x="6115" y="96754"/>
                      <a:pt x="6171" y="96754"/>
                    </a:cubicBezTo>
                    <a:cubicBezTo>
                      <a:pt x="6283" y="97207"/>
                      <a:pt x="6283" y="97207"/>
                      <a:pt x="6283" y="97207"/>
                    </a:cubicBezTo>
                    <a:cubicBezTo>
                      <a:pt x="6395" y="97207"/>
                      <a:pt x="6732" y="96905"/>
                      <a:pt x="6900" y="96754"/>
                    </a:cubicBezTo>
                    <a:cubicBezTo>
                      <a:pt x="7405" y="96452"/>
                      <a:pt x="7461" y="94641"/>
                      <a:pt x="8022" y="94641"/>
                    </a:cubicBezTo>
                    <a:cubicBezTo>
                      <a:pt x="8471" y="94641"/>
                      <a:pt x="9593" y="99622"/>
                      <a:pt x="9929" y="99622"/>
                    </a:cubicBezTo>
                    <a:cubicBezTo>
                      <a:pt x="10322" y="99622"/>
                      <a:pt x="11500" y="98264"/>
                      <a:pt x="11669" y="97660"/>
                    </a:cubicBezTo>
                    <a:cubicBezTo>
                      <a:pt x="11612" y="97660"/>
                      <a:pt x="10995" y="97358"/>
                      <a:pt x="10995" y="97358"/>
                    </a:cubicBezTo>
                    <a:cubicBezTo>
                      <a:pt x="10883" y="97358"/>
                      <a:pt x="10603" y="97207"/>
                      <a:pt x="10603" y="96301"/>
                    </a:cubicBezTo>
                    <a:cubicBezTo>
                      <a:pt x="10603" y="95849"/>
                      <a:pt x="12398" y="94037"/>
                      <a:pt x="13071" y="93433"/>
                    </a:cubicBezTo>
                    <a:cubicBezTo>
                      <a:pt x="13071" y="93433"/>
                      <a:pt x="12734" y="94339"/>
                      <a:pt x="12622" y="94490"/>
                    </a:cubicBezTo>
                    <a:cubicBezTo>
                      <a:pt x="12678" y="94943"/>
                      <a:pt x="13295" y="96754"/>
                      <a:pt x="11837" y="97660"/>
                    </a:cubicBezTo>
                    <a:cubicBezTo>
                      <a:pt x="12510" y="101584"/>
                      <a:pt x="15315" y="100981"/>
                      <a:pt x="15315" y="106264"/>
                    </a:cubicBezTo>
                    <a:cubicBezTo>
                      <a:pt x="15427" y="106113"/>
                      <a:pt x="15427" y="106113"/>
                      <a:pt x="15427" y="106113"/>
                    </a:cubicBezTo>
                    <a:cubicBezTo>
                      <a:pt x="15596" y="105962"/>
                      <a:pt x="15708" y="105811"/>
                      <a:pt x="15932" y="105811"/>
                    </a:cubicBezTo>
                    <a:cubicBezTo>
                      <a:pt x="16718" y="105811"/>
                      <a:pt x="16661" y="107169"/>
                      <a:pt x="16942" y="108528"/>
                    </a:cubicBezTo>
                    <a:cubicBezTo>
                      <a:pt x="16998" y="108830"/>
                      <a:pt x="17503" y="109584"/>
                      <a:pt x="17503" y="109584"/>
                    </a:cubicBezTo>
                    <a:cubicBezTo>
                      <a:pt x="17952" y="110037"/>
                      <a:pt x="18064" y="112000"/>
                      <a:pt x="18793" y="112000"/>
                    </a:cubicBezTo>
                    <a:cubicBezTo>
                      <a:pt x="19298" y="112000"/>
                      <a:pt x="19298" y="110792"/>
                      <a:pt x="19635" y="110490"/>
                    </a:cubicBezTo>
                    <a:cubicBezTo>
                      <a:pt x="19859" y="110339"/>
                      <a:pt x="19803" y="110339"/>
                      <a:pt x="20028" y="110339"/>
                    </a:cubicBezTo>
                    <a:cubicBezTo>
                      <a:pt x="20084" y="110641"/>
                      <a:pt x="20084" y="111245"/>
                      <a:pt x="20196" y="111547"/>
                    </a:cubicBezTo>
                    <a:cubicBezTo>
                      <a:pt x="20140" y="111547"/>
                      <a:pt x="20196" y="111698"/>
                      <a:pt x="20196" y="111849"/>
                    </a:cubicBezTo>
                    <a:cubicBezTo>
                      <a:pt x="20532" y="112000"/>
                      <a:pt x="20532" y="112000"/>
                      <a:pt x="20532" y="112000"/>
                    </a:cubicBezTo>
                    <a:cubicBezTo>
                      <a:pt x="20813" y="110943"/>
                      <a:pt x="20813" y="109283"/>
                      <a:pt x="21206" y="108830"/>
                    </a:cubicBezTo>
                    <a:cubicBezTo>
                      <a:pt x="20532" y="107773"/>
                      <a:pt x="19523" y="103849"/>
                      <a:pt x="19523" y="101584"/>
                    </a:cubicBezTo>
                    <a:cubicBezTo>
                      <a:pt x="19523" y="100830"/>
                      <a:pt x="18962" y="99924"/>
                      <a:pt x="18962" y="98867"/>
                    </a:cubicBezTo>
                    <a:cubicBezTo>
                      <a:pt x="18962" y="98566"/>
                      <a:pt x="19467" y="96150"/>
                      <a:pt x="19579" y="95698"/>
                    </a:cubicBezTo>
                    <a:cubicBezTo>
                      <a:pt x="19691" y="95849"/>
                      <a:pt x="20476" y="94792"/>
                      <a:pt x="20532" y="94641"/>
                    </a:cubicBezTo>
                    <a:cubicBezTo>
                      <a:pt x="21150" y="94037"/>
                      <a:pt x="21542" y="93584"/>
                      <a:pt x="22384" y="93584"/>
                    </a:cubicBezTo>
                    <a:cubicBezTo>
                      <a:pt x="23730" y="93584"/>
                      <a:pt x="23955" y="95245"/>
                      <a:pt x="24460" y="97358"/>
                    </a:cubicBezTo>
                    <a:cubicBezTo>
                      <a:pt x="24067" y="98113"/>
                      <a:pt x="23562" y="97358"/>
                      <a:pt x="23113" y="97358"/>
                    </a:cubicBezTo>
                    <a:cubicBezTo>
                      <a:pt x="22440" y="97358"/>
                      <a:pt x="21486" y="99018"/>
                      <a:pt x="21374" y="99018"/>
                    </a:cubicBezTo>
                    <a:cubicBezTo>
                      <a:pt x="21430" y="100377"/>
                      <a:pt x="21823" y="100226"/>
                      <a:pt x="21935" y="100981"/>
                    </a:cubicBezTo>
                    <a:cubicBezTo>
                      <a:pt x="22440" y="103245"/>
                      <a:pt x="23113" y="104150"/>
                      <a:pt x="23113" y="106716"/>
                    </a:cubicBezTo>
                    <a:cubicBezTo>
                      <a:pt x="23281" y="106415"/>
                      <a:pt x="23786" y="105811"/>
                      <a:pt x="23955" y="105660"/>
                    </a:cubicBezTo>
                    <a:cubicBezTo>
                      <a:pt x="23955" y="106716"/>
                      <a:pt x="24347" y="107169"/>
                      <a:pt x="24347" y="108226"/>
                    </a:cubicBezTo>
                    <a:cubicBezTo>
                      <a:pt x="23618" y="108226"/>
                      <a:pt x="23618" y="108226"/>
                      <a:pt x="23618" y="108226"/>
                    </a:cubicBezTo>
                    <a:cubicBezTo>
                      <a:pt x="23394" y="108226"/>
                      <a:pt x="23169" y="108830"/>
                      <a:pt x="23113" y="109886"/>
                    </a:cubicBezTo>
                    <a:cubicBezTo>
                      <a:pt x="23618" y="110037"/>
                      <a:pt x="24011" y="111396"/>
                      <a:pt x="24011" y="112603"/>
                    </a:cubicBezTo>
                    <a:cubicBezTo>
                      <a:pt x="24011" y="113358"/>
                      <a:pt x="23786" y="113660"/>
                      <a:pt x="23786" y="114264"/>
                    </a:cubicBezTo>
                    <a:cubicBezTo>
                      <a:pt x="23786" y="114867"/>
                      <a:pt x="24011" y="115471"/>
                      <a:pt x="24067" y="115622"/>
                    </a:cubicBezTo>
                    <a:cubicBezTo>
                      <a:pt x="24067" y="115018"/>
                      <a:pt x="24347" y="115018"/>
                      <a:pt x="24572" y="114867"/>
                    </a:cubicBezTo>
                    <a:cubicBezTo>
                      <a:pt x="24852" y="114566"/>
                      <a:pt x="24796" y="114264"/>
                      <a:pt x="25077" y="113962"/>
                    </a:cubicBezTo>
                    <a:cubicBezTo>
                      <a:pt x="25525" y="113509"/>
                      <a:pt x="25806" y="113811"/>
                      <a:pt x="26143" y="113056"/>
                    </a:cubicBezTo>
                    <a:cubicBezTo>
                      <a:pt x="26704" y="113962"/>
                      <a:pt x="27040" y="113962"/>
                      <a:pt x="27545" y="114415"/>
                    </a:cubicBezTo>
                    <a:cubicBezTo>
                      <a:pt x="28162" y="115018"/>
                      <a:pt x="28330" y="116528"/>
                      <a:pt x="29060" y="116528"/>
                    </a:cubicBezTo>
                    <a:cubicBezTo>
                      <a:pt x="29060" y="116830"/>
                      <a:pt x="29228" y="116981"/>
                      <a:pt x="29284" y="117283"/>
                    </a:cubicBezTo>
                    <a:cubicBezTo>
                      <a:pt x="29340" y="117886"/>
                      <a:pt x="29284" y="118792"/>
                      <a:pt x="29396" y="119698"/>
                    </a:cubicBezTo>
                    <a:cubicBezTo>
                      <a:pt x="29677" y="118792"/>
                      <a:pt x="29901" y="120000"/>
                      <a:pt x="30126" y="120000"/>
                    </a:cubicBezTo>
                    <a:cubicBezTo>
                      <a:pt x="30406" y="120000"/>
                      <a:pt x="30518" y="119396"/>
                      <a:pt x="30687" y="118943"/>
                    </a:cubicBezTo>
                    <a:cubicBezTo>
                      <a:pt x="30911" y="118339"/>
                      <a:pt x="31192" y="118339"/>
                      <a:pt x="31360" y="117886"/>
                    </a:cubicBezTo>
                    <a:cubicBezTo>
                      <a:pt x="31809" y="116679"/>
                      <a:pt x="31865" y="115018"/>
                      <a:pt x="32482" y="115018"/>
                    </a:cubicBezTo>
                    <a:cubicBezTo>
                      <a:pt x="32706" y="115018"/>
                      <a:pt x="32650" y="115320"/>
                      <a:pt x="32875" y="115320"/>
                    </a:cubicBezTo>
                    <a:cubicBezTo>
                      <a:pt x="32931" y="116075"/>
                      <a:pt x="33492" y="115471"/>
                      <a:pt x="33660" y="115471"/>
                    </a:cubicBezTo>
                    <a:cubicBezTo>
                      <a:pt x="33884" y="115471"/>
                      <a:pt x="33941" y="116226"/>
                      <a:pt x="34109" y="116226"/>
                    </a:cubicBezTo>
                    <a:cubicBezTo>
                      <a:pt x="34614" y="116226"/>
                      <a:pt x="35007" y="115471"/>
                      <a:pt x="35175" y="114566"/>
                    </a:cubicBezTo>
                    <a:cubicBezTo>
                      <a:pt x="35231" y="114716"/>
                      <a:pt x="35287" y="114566"/>
                      <a:pt x="35343" y="114566"/>
                    </a:cubicBezTo>
                    <a:cubicBezTo>
                      <a:pt x="35568" y="114566"/>
                      <a:pt x="35680" y="113056"/>
                      <a:pt x="36185" y="113056"/>
                    </a:cubicBezTo>
                    <a:cubicBezTo>
                      <a:pt x="36690" y="113056"/>
                      <a:pt x="36129" y="116528"/>
                      <a:pt x="36690" y="116528"/>
                    </a:cubicBezTo>
                    <a:cubicBezTo>
                      <a:pt x="37251" y="116528"/>
                      <a:pt x="37475" y="115320"/>
                      <a:pt x="37980" y="115320"/>
                    </a:cubicBezTo>
                    <a:cubicBezTo>
                      <a:pt x="38260" y="115320"/>
                      <a:pt x="38485" y="115320"/>
                      <a:pt x="38821" y="115471"/>
                    </a:cubicBezTo>
                    <a:cubicBezTo>
                      <a:pt x="38821" y="115169"/>
                      <a:pt x="38821" y="115169"/>
                      <a:pt x="38821" y="115169"/>
                    </a:cubicBezTo>
                    <a:cubicBezTo>
                      <a:pt x="38709" y="113660"/>
                      <a:pt x="38597" y="113207"/>
                      <a:pt x="37980" y="112905"/>
                    </a:cubicBezTo>
                    <a:cubicBezTo>
                      <a:pt x="38036" y="111547"/>
                      <a:pt x="38541" y="108528"/>
                      <a:pt x="38934" y="108528"/>
                    </a:cubicBezTo>
                    <a:cubicBezTo>
                      <a:pt x="41234" y="108528"/>
                      <a:pt x="42805" y="105358"/>
                      <a:pt x="42805" y="97962"/>
                    </a:cubicBezTo>
                    <a:cubicBezTo>
                      <a:pt x="44039" y="97358"/>
                      <a:pt x="44151" y="93283"/>
                      <a:pt x="44880" y="93584"/>
                    </a:cubicBezTo>
                    <a:cubicBezTo>
                      <a:pt x="46900" y="94188"/>
                      <a:pt x="46115" y="90566"/>
                      <a:pt x="46507" y="89509"/>
                    </a:cubicBezTo>
                    <a:cubicBezTo>
                      <a:pt x="47517" y="87245"/>
                      <a:pt x="48976" y="87245"/>
                      <a:pt x="50210" y="85283"/>
                    </a:cubicBezTo>
                    <a:cubicBezTo>
                      <a:pt x="50378" y="84981"/>
                      <a:pt x="50827" y="83622"/>
                      <a:pt x="51220" y="83622"/>
                    </a:cubicBezTo>
                    <a:cubicBezTo>
                      <a:pt x="51837" y="83622"/>
                      <a:pt x="52903" y="85584"/>
                      <a:pt x="53913" y="85584"/>
                    </a:cubicBezTo>
                    <a:cubicBezTo>
                      <a:pt x="55315" y="85584"/>
                      <a:pt x="55035" y="80603"/>
                      <a:pt x="55764" y="80603"/>
                    </a:cubicBezTo>
                    <a:cubicBezTo>
                      <a:pt x="56213" y="80603"/>
                      <a:pt x="57727" y="81207"/>
                      <a:pt x="57896" y="82264"/>
                    </a:cubicBezTo>
                    <a:cubicBezTo>
                      <a:pt x="58457" y="86490"/>
                      <a:pt x="59467" y="84226"/>
                      <a:pt x="60140" y="84226"/>
                    </a:cubicBezTo>
                    <a:cubicBezTo>
                      <a:pt x="61654" y="84226"/>
                      <a:pt x="62103" y="87547"/>
                      <a:pt x="63674" y="87547"/>
                    </a:cubicBezTo>
                    <a:cubicBezTo>
                      <a:pt x="65077" y="87547"/>
                      <a:pt x="66872" y="84075"/>
                      <a:pt x="68667" y="85886"/>
                    </a:cubicBezTo>
                    <a:cubicBezTo>
                      <a:pt x="71023" y="88452"/>
                      <a:pt x="69845" y="77283"/>
                      <a:pt x="72987" y="77283"/>
                    </a:cubicBezTo>
                    <a:cubicBezTo>
                      <a:pt x="75175" y="77283"/>
                      <a:pt x="75119" y="81962"/>
                      <a:pt x="75960" y="85584"/>
                    </a:cubicBezTo>
                    <a:cubicBezTo>
                      <a:pt x="76297" y="86943"/>
                      <a:pt x="77363" y="87094"/>
                      <a:pt x="77812" y="88301"/>
                    </a:cubicBezTo>
                    <a:cubicBezTo>
                      <a:pt x="78148" y="89056"/>
                      <a:pt x="78429" y="91622"/>
                      <a:pt x="79158" y="91622"/>
                    </a:cubicBezTo>
                    <a:cubicBezTo>
                      <a:pt x="80000" y="91622"/>
                      <a:pt x="80112" y="89509"/>
                      <a:pt x="81122" y="89509"/>
                    </a:cubicBezTo>
                    <a:cubicBezTo>
                      <a:pt x="81122" y="91169"/>
                      <a:pt x="81122" y="91169"/>
                      <a:pt x="81122" y="91169"/>
                    </a:cubicBezTo>
                    <a:cubicBezTo>
                      <a:pt x="80617" y="92679"/>
                      <a:pt x="80392" y="96301"/>
                      <a:pt x="79775" y="97207"/>
                    </a:cubicBezTo>
                    <a:cubicBezTo>
                      <a:pt x="79214" y="98113"/>
                      <a:pt x="78204" y="98264"/>
                      <a:pt x="78541" y="98867"/>
                    </a:cubicBezTo>
                    <a:cubicBezTo>
                      <a:pt x="79382" y="100377"/>
                      <a:pt x="78429" y="103245"/>
                      <a:pt x="78429" y="103245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8" name="Shape 468"/>
              <p:cNvSpPr/>
              <p:nvPr/>
            </p:nvSpPr>
            <p:spPr>
              <a:xfrm>
                <a:off x="5614987" y="1879600"/>
                <a:ext cx="1023900" cy="6462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443" y="75802"/>
                    </a:moveTo>
                    <a:cubicBezTo>
                      <a:pt x="91287" y="75802"/>
                      <a:pt x="91287" y="75802"/>
                      <a:pt x="91287" y="75802"/>
                    </a:cubicBezTo>
                    <a:cubicBezTo>
                      <a:pt x="91287" y="75802"/>
                      <a:pt x="91287" y="74074"/>
                      <a:pt x="91287" y="73580"/>
                    </a:cubicBezTo>
                    <a:cubicBezTo>
                      <a:pt x="90819" y="73580"/>
                      <a:pt x="89414" y="72592"/>
                      <a:pt x="89414" y="70864"/>
                    </a:cubicBezTo>
                    <a:cubicBezTo>
                      <a:pt x="89414" y="69629"/>
                      <a:pt x="90663" y="69629"/>
                      <a:pt x="90819" y="68148"/>
                    </a:cubicBezTo>
                    <a:cubicBezTo>
                      <a:pt x="91443" y="65185"/>
                      <a:pt x="94408" y="65185"/>
                      <a:pt x="95812" y="63209"/>
                    </a:cubicBezTo>
                    <a:cubicBezTo>
                      <a:pt x="95344" y="61975"/>
                      <a:pt x="94252" y="63209"/>
                      <a:pt x="93315" y="62222"/>
                    </a:cubicBezTo>
                    <a:cubicBezTo>
                      <a:pt x="92847" y="61728"/>
                      <a:pt x="92535" y="60740"/>
                      <a:pt x="91755" y="60740"/>
                    </a:cubicBezTo>
                    <a:cubicBezTo>
                      <a:pt x="91287" y="60740"/>
                      <a:pt x="91287" y="63209"/>
                      <a:pt x="90819" y="63209"/>
                    </a:cubicBezTo>
                    <a:cubicBezTo>
                      <a:pt x="90195" y="63209"/>
                      <a:pt x="89570" y="63456"/>
                      <a:pt x="88946" y="62962"/>
                    </a:cubicBezTo>
                    <a:cubicBezTo>
                      <a:pt x="88166" y="62222"/>
                      <a:pt x="88478" y="60987"/>
                      <a:pt x="87698" y="60000"/>
                    </a:cubicBezTo>
                    <a:cubicBezTo>
                      <a:pt x="87386" y="59753"/>
                      <a:pt x="86137" y="59259"/>
                      <a:pt x="86137" y="58271"/>
                    </a:cubicBezTo>
                    <a:cubicBezTo>
                      <a:pt x="86137" y="56049"/>
                      <a:pt x="88166" y="56790"/>
                      <a:pt x="89102" y="55555"/>
                    </a:cubicBezTo>
                    <a:cubicBezTo>
                      <a:pt x="90039" y="54567"/>
                      <a:pt x="91599" y="53086"/>
                      <a:pt x="92067" y="51604"/>
                    </a:cubicBezTo>
                    <a:cubicBezTo>
                      <a:pt x="92223" y="51358"/>
                      <a:pt x="92535" y="50123"/>
                      <a:pt x="93159" y="50123"/>
                    </a:cubicBezTo>
                    <a:cubicBezTo>
                      <a:pt x="93784" y="50123"/>
                      <a:pt x="94564" y="51604"/>
                      <a:pt x="94564" y="52345"/>
                    </a:cubicBezTo>
                    <a:cubicBezTo>
                      <a:pt x="94564" y="54074"/>
                      <a:pt x="93159" y="54814"/>
                      <a:pt x="93159" y="56790"/>
                    </a:cubicBezTo>
                    <a:cubicBezTo>
                      <a:pt x="95188" y="56790"/>
                      <a:pt x="96749" y="53333"/>
                      <a:pt x="98933" y="53333"/>
                    </a:cubicBezTo>
                    <a:cubicBezTo>
                      <a:pt x="99713" y="53333"/>
                      <a:pt x="100026" y="54567"/>
                      <a:pt x="101118" y="54567"/>
                    </a:cubicBezTo>
                    <a:cubicBezTo>
                      <a:pt x="100806" y="55802"/>
                      <a:pt x="101118" y="55802"/>
                      <a:pt x="101118" y="57037"/>
                    </a:cubicBezTo>
                    <a:cubicBezTo>
                      <a:pt x="101118" y="58024"/>
                      <a:pt x="100338" y="58024"/>
                      <a:pt x="100338" y="59259"/>
                    </a:cubicBezTo>
                    <a:cubicBezTo>
                      <a:pt x="100338" y="59753"/>
                      <a:pt x="100650" y="61234"/>
                      <a:pt x="101118" y="61234"/>
                    </a:cubicBezTo>
                    <a:cubicBezTo>
                      <a:pt x="101274" y="61234"/>
                      <a:pt x="101586" y="60493"/>
                      <a:pt x="102054" y="60493"/>
                    </a:cubicBezTo>
                    <a:cubicBezTo>
                      <a:pt x="102834" y="60493"/>
                      <a:pt x="103927" y="61481"/>
                      <a:pt x="103927" y="62716"/>
                    </a:cubicBezTo>
                    <a:cubicBezTo>
                      <a:pt x="103927" y="63456"/>
                      <a:pt x="103302" y="64197"/>
                      <a:pt x="102834" y="64197"/>
                    </a:cubicBezTo>
                    <a:cubicBezTo>
                      <a:pt x="102834" y="65185"/>
                      <a:pt x="102834" y="65185"/>
                      <a:pt x="102834" y="65185"/>
                    </a:cubicBezTo>
                    <a:cubicBezTo>
                      <a:pt x="102990" y="65432"/>
                      <a:pt x="102990" y="65925"/>
                      <a:pt x="103459" y="66172"/>
                    </a:cubicBezTo>
                    <a:cubicBezTo>
                      <a:pt x="103459" y="66666"/>
                      <a:pt x="103771" y="67160"/>
                      <a:pt x="103771" y="67901"/>
                    </a:cubicBezTo>
                    <a:cubicBezTo>
                      <a:pt x="103771" y="68148"/>
                      <a:pt x="103146" y="69629"/>
                      <a:pt x="103146" y="70370"/>
                    </a:cubicBezTo>
                    <a:cubicBezTo>
                      <a:pt x="103146" y="70864"/>
                      <a:pt x="103146" y="71358"/>
                      <a:pt x="103615" y="71604"/>
                    </a:cubicBezTo>
                    <a:cubicBezTo>
                      <a:pt x="103459" y="72098"/>
                      <a:pt x="103146" y="72345"/>
                      <a:pt x="103146" y="72839"/>
                    </a:cubicBezTo>
                    <a:cubicBezTo>
                      <a:pt x="104239" y="72839"/>
                      <a:pt x="104239" y="72839"/>
                      <a:pt x="104239" y="72839"/>
                    </a:cubicBezTo>
                    <a:cubicBezTo>
                      <a:pt x="104551" y="72345"/>
                      <a:pt x="104707" y="72345"/>
                      <a:pt x="105487" y="71851"/>
                    </a:cubicBezTo>
                    <a:cubicBezTo>
                      <a:pt x="105487" y="70864"/>
                      <a:pt x="107204" y="70864"/>
                      <a:pt x="107672" y="70617"/>
                    </a:cubicBezTo>
                    <a:cubicBezTo>
                      <a:pt x="108608" y="70123"/>
                      <a:pt x="109076" y="68888"/>
                      <a:pt x="109076" y="66419"/>
                    </a:cubicBezTo>
                    <a:cubicBezTo>
                      <a:pt x="109076" y="62222"/>
                      <a:pt x="107984" y="59753"/>
                      <a:pt x="106579" y="57283"/>
                    </a:cubicBezTo>
                    <a:cubicBezTo>
                      <a:pt x="105955" y="56296"/>
                      <a:pt x="105175" y="55308"/>
                      <a:pt x="105331" y="53580"/>
                    </a:cubicBezTo>
                    <a:cubicBezTo>
                      <a:pt x="106111" y="53580"/>
                      <a:pt x="106892" y="52839"/>
                      <a:pt x="107360" y="51851"/>
                    </a:cubicBezTo>
                    <a:cubicBezTo>
                      <a:pt x="107828" y="51111"/>
                      <a:pt x="109076" y="50123"/>
                      <a:pt x="109388" y="49135"/>
                    </a:cubicBezTo>
                    <a:cubicBezTo>
                      <a:pt x="110325" y="46172"/>
                      <a:pt x="110793" y="44444"/>
                      <a:pt x="112509" y="42469"/>
                    </a:cubicBezTo>
                    <a:cubicBezTo>
                      <a:pt x="112509" y="42469"/>
                      <a:pt x="115162" y="37777"/>
                      <a:pt x="112821" y="35308"/>
                    </a:cubicBezTo>
                    <a:cubicBezTo>
                      <a:pt x="111885" y="34320"/>
                      <a:pt x="114694" y="34074"/>
                      <a:pt x="116254" y="32592"/>
                    </a:cubicBezTo>
                    <a:cubicBezTo>
                      <a:pt x="117971" y="31111"/>
                      <a:pt x="118595" y="25185"/>
                      <a:pt x="120000" y="22716"/>
                    </a:cubicBezTo>
                    <a:cubicBezTo>
                      <a:pt x="120000" y="20000"/>
                      <a:pt x="120000" y="20000"/>
                      <a:pt x="120000" y="20000"/>
                    </a:cubicBezTo>
                    <a:cubicBezTo>
                      <a:pt x="117191" y="20000"/>
                      <a:pt x="116879" y="23456"/>
                      <a:pt x="114538" y="23456"/>
                    </a:cubicBezTo>
                    <a:cubicBezTo>
                      <a:pt x="112509" y="23456"/>
                      <a:pt x="111729" y="19259"/>
                      <a:pt x="110793" y="18024"/>
                    </a:cubicBezTo>
                    <a:cubicBezTo>
                      <a:pt x="109544" y="16049"/>
                      <a:pt x="106579" y="15802"/>
                      <a:pt x="105643" y="13580"/>
                    </a:cubicBezTo>
                    <a:cubicBezTo>
                      <a:pt x="103302" y="7654"/>
                      <a:pt x="103459" y="0"/>
                      <a:pt x="97373" y="0"/>
                    </a:cubicBezTo>
                    <a:cubicBezTo>
                      <a:pt x="88634" y="0"/>
                      <a:pt x="91911" y="18271"/>
                      <a:pt x="85357" y="14074"/>
                    </a:cubicBezTo>
                    <a:cubicBezTo>
                      <a:pt x="80364" y="11111"/>
                      <a:pt x="75370" y="16790"/>
                      <a:pt x="71469" y="16790"/>
                    </a:cubicBezTo>
                    <a:cubicBezTo>
                      <a:pt x="67100" y="16790"/>
                      <a:pt x="65851" y="11358"/>
                      <a:pt x="61638" y="11358"/>
                    </a:cubicBezTo>
                    <a:cubicBezTo>
                      <a:pt x="59765" y="11358"/>
                      <a:pt x="56957" y="15061"/>
                      <a:pt x="55396" y="8148"/>
                    </a:cubicBezTo>
                    <a:cubicBezTo>
                      <a:pt x="54928" y="6419"/>
                      <a:pt x="50715" y="5432"/>
                      <a:pt x="49466" y="5432"/>
                    </a:cubicBezTo>
                    <a:cubicBezTo>
                      <a:pt x="47438" y="5432"/>
                      <a:pt x="48218" y="13580"/>
                      <a:pt x="44317" y="13580"/>
                    </a:cubicBezTo>
                    <a:cubicBezTo>
                      <a:pt x="41508" y="13580"/>
                      <a:pt x="38543" y="10370"/>
                      <a:pt x="36827" y="10370"/>
                    </a:cubicBezTo>
                    <a:cubicBezTo>
                      <a:pt x="35734" y="10370"/>
                      <a:pt x="34486" y="12592"/>
                      <a:pt x="34018" y="13086"/>
                    </a:cubicBezTo>
                    <a:cubicBezTo>
                      <a:pt x="30585" y="16296"/>
                      <a:pt x="26527" y="16296"/>
                      <a:pt x="23719" y="20000"/>
                    </a:cubicBezTo>
                    <a:cubicBezTo>
                      <a:pt x="22626" y="21728"/>
                      <a:pt x="24811" y="27654"/>
                      <a:pt x="19193" y="26666"/>
                    </a:cubicBezTo>
                    <a:cubicBezTo>
                      <a:pt x="17165" y="26172"/>
                      <a:pt x="16853" y="32839"/>
                      <a:pt x="13420" y="33827"/>
                    </a:cubicBezTo>
                    <a:cubicBezTo>
                      <a:pt x="13420" y="45925"/>
                      <a:pt x="9050" y="51111"/>
                      <a:pt x="2652" y="51111"/>
                    </a:cubicBezTo>
                    <a:cubicBezTo>
                      <a:pt x="1560" y="51111"/>
                      <a:pt x="156" y="56049"/>
                      <a:pt x="0" y="58271"/>
                    </a:cubicBezTo>
                    <a:cubicBezTo>
                      <a:pt x="1716" y="58765"/>
                      <a:pt x="2028" y="59506"/>
                      <a:pt x="2340" y="61975"/>
                    </a:cubicBezTo>
                    <a:cubicBezTo>
                      <a:pt x="2340" y="62469"/>
                      <a:pt x="2340" y="62469"/>
                      <a:pt x="2340" y="62469"/>
                    </a:cubicBezTo>
                    <a:cubicBezTo>
                      <a:pt x="2340" y="64444"/>
                      <a:pt x="2964" y="63950"/>
                      <a:pt x="3901" y="64444"/>
                    </a:cubicBezTo>
                    <a:cubicBezTo>
                      <a:pt x="4681" y="64691"/>
                      <a:pt x="4369" y="66172"/>
                      <a:pt x="4837" y="66913"/>
                    </a:cubicBezTo>
                    <a:cubicBezTo>
                      <a:pt x="5773" y="68395"/>
                      <a:pt x="6553" y="68395"/>
                      <a:pt x="7802" y="69135"/>
                    </a:cubicBezTo>
                    <a:cubicBezTo>
                      <a:pt x="9050" y="68888"/>
                      <a:pt x="9518" y="67160"/>
                      <a:pt x="10767" y="67160"/>
                    </a:cubicBezTo>
                    <a:cubicBezTo>
                      <a:pt x="11391" y="67160"/>
                      <a:pt x="12951" y="69135"/>
                      <a:pt x="12951" y="70123"/>
                    </a:cubicBezTo>
                    <a:cubicBezTo>
                      <a:pt x="12951" y="73086"/>
                      <a:pt x="10299" y="72592"/>
                      <a:pt x="10299" y="75555"/>
                    </a:cubicBezTo>
                    <a:cubicBezTo>
                      <a:pt x="10299" y="76790"/>
                      <a:pt x="11391" y="77037"/>
                      <a:pt x="11391" y="78271"/>
                    </a:cubicBezTo>
                    <a:cubicBezTo>
                      <a:pt x="11391" y="79753"/>
                      <a:pt x="10611" y="79506"/>
                      <a:pt x="9830" y="79506"/>
                    </a:cubicBezTo>
                    <a:cubicBezTo>
                      <a:pt x="9830" y="80493"/>
                      <a:pt x="9830" y="80493"/>
                      <a:pt x="9830" y="80493"/>
                    </a:cubicBezTo>
                    <a:cubicBezTo>
                      <a:pt x="9986" y="81728"/>
                      <a:pt x="9986" y="82716"/>
                      <a:pt x="10143" y="83950"/>
                    </a:cubicBezTo>
                    <a:cubicBezTo>
                      <a:pt x="10299" y="84691"/>
                      <a:pt x="11079" y="84444"/>
                      <a:pt x="11391" y="84691"/>
                    </a:cubicBezTo>
                    <a:cubicBezTo>
                      <a:pt x="12483" y="85185"/>
                      <a:pt x="12951" y="86666"/>
                      <a:pt x="14200" y="87160"/>
                    </a:cubicBezTo>
                    <a:cubicBezTo>
                      <a:pt x="15604" y="87654"/>
                      <a:pt x="16384" y="86913"/>
                      <a:pt x="17165" y="88148"/>
                    </a:cubicBezTo>
                    <a:cubicBezTo>
                      <a:pt x="18101" y="89629"/>
                      <a:pt x="18725" y="89135"/>
                      <a:pt x="19817" y="89876"/>
                    </a:cubicBezTo>
                    <a:cubicBezTo>
                      <a:pt x="20286" y="90370"/>
                      <a:pt x="20286" y="91111"/>
                      <a:pt x="20598" y="92098"/>
                    </a:cubicBezTo>
                    <a:cubicBezTo>
                      <a:pt x="20754" y="92839"/>
                      <a:pt x="21378" y="91851"/>
                      <a:pt x="21690" y="92098"/>
                    </a:cubicBezTo>
                    <a:cubicBezTo>
                      <a:pt x="22782" y="93333"/>
                      <a:pt x="23407" y="94814"/>
                      <a:pt x="24967" y="94814"/>
                    </a:cubicBezTo>
                    <a:cubicBezTo>
                      <a:pt x="25903" y="94814"/>
                      <a:pt x="26840" y="94814"/>
                      <a:pt x="27776" y="94814"/>
                    </a:cubicBezTo>
                    <a:cubicBezTo>
                      <a:pt x="28400" y="94814"/>
                      <a:pt x="28712" y="94320"/>
                      <a:pt x="29024" y="94320"/>
                    </a:cubicBezTo>
                    <a:cubicBezTo>
                      <a:pt x="29492" y="94320"/>
                      <a:pt x="29648" y="96049"/>
                      <a:pt x="29804" y="96790"/>
                    </a:cubicBezTo>
                    <a:cubicBezTo>
                      <a:pt x="30741" y="96049"/>
                      <a:pt x="31053" y="94074"/>
                      <a:pt x="32769" y="94074"/>
                    </a:cubicBezTo>
                    <a:cubicBezTo>
                      <a:pt x="34174" y="94074"/>
                      <a:pt x="34954" y="95308"/>
                      <a:pt x="36046" y="95308"/>
                    </a:cubicBezTo>
                    <a:cubicBezTo>
                      <a:pt x="37139" y="95308"/>
                      <a:pt x="39323" y="92345"/>
                      <a:pt x="39791" y="91851"/>
                    </a:cubicBezTo>
                    <a:cubicBezTo>
                      <a:pt x="40260" y="91358"/>
                      <a:pt x="40416" y="91111"/>
                      <a:pt x="40572" y="90617"/>
                    </a:cubicBezTo>
                    <a:cubicBezTo>
                      <a:pt x="41196" y="89629"/>
                      <a:pt x="42132" y="90864"/>
                      <a:pt x="42912" y="90370"/>
                    </a:cubicBezTo>
                    <a:cubicBezTo>
                      <a:pt x="43537" y="89382"/>
                      <a:pt x="43537" y="89382"/>
                      <a:pt x="43537" y="89382"/>
                    </a:cubicBezTo>
                    <a:cubicBezTo>
                      <a:pt x="44005" y="89382"/>
                      <a:pt x="44005" y="89382"/>
                      <a:pt x="44005" y="89382"/>
                    </a:cubicBezTo>
                    <a:cubicBezTo>
                      <a:pt x="44473" y="93086"/>
                      <a:pt x="45877" y="92839"/>
                      <a:pt x="47594" y="94074"/>
                    </a:cubicBezTo>
                    <a:cubicBezTo>
                      <a:pt x="48218" y="95802"/>
                      <a:pt x="49310" y="96543"/>
                      <a:pt x="49310" y="98765"/>
                    </a:cubicBezTo>
                    <a:cubicBezTo>
                      <a:pt x="49310" y="102962"/>
                      <a:pt x="47438" y="103209"/>
                      <a:pt x="47438" y="107160"/>
                    </a:cubicBezTo>
                    <a:cubicBezTo>
                      <a:pt x="47438" y="107654"/>
                      <a:pt x="47594" y="108395"/>
                      <a:pt x="47750" y="108395"/>
                    </a:cubicBezTo>
                    <a:cubicBezTo>
                      <a:pt x="48218" y="108395"/>
                      <a:pt x="48686" y="107654"/>
                      <a:pt x="49154" y="107654"/>
                    </a:cubicBezTo>
                    <a:cubicBezTo>
                      <a:pt x="49778" y="107654"/>
                      <a:pt x="49934" y="110864"/>
                      <a:pt x="50559" y="111111"/>
                    </a:cubicBezTo>
                    <a:cubicBezTo>
                      <a:pt x="50559" y="113333"/>
                      <a:pt x="51495" y="115555"/>
                      <a:pt x="52743" y="115555"/>
                    </a:cubicBezTo>
                    <a:cubicBezTo>
                      <a:pt x="53368" y="115555"/>
                      <a:pt x="53524" y="115308"/>
                      <a:pt x="53992" y="115308"/>
                    </a:cubicBezTo>
                    <a:cubicBezTo>
                      <a:pt x="54304" y="115308"/>
                      <a:pt x="54304" y="115308"/>
                      <a:pt x="54304" y="115308"/>
                    </a:cubicBezTo>
                    <a:cubicBezTo>
                      <a:pt x="54304" y="116296"/>
                      <a:pt x="54616" y="116543"/>
                      <a:pt x="54772" y="116543"/>
                    </a:cubicBezTo>
                    <a:cubicBezTo>
                      <a:pt x="54928" y="116543"/>
                      <a:pt x="55084" y="116049"/>
                      <a:pt x="55084" y="115555"/>
                    </a:cubicBezTo>
                    <a:cubicBezTo>
                      <a:pt x="55084" y="114567"/>
                      <a:pt x="55084" y="113827"/>
                      <a:pt x="55084" y="112839"/>
                    </a:cubicBezTo>
                    <a:cubicBezTo>
                      <a:pt x="55084" y="112839"/>
                      <a:pt x="56644" y="112098"/>
                      <a:pt x="56957" y="112098"/>
                    </a:cubicBezTo>
                    <a:cubicBezTo>
                      <a:pt x="59141" y="112098"/>
                      <a:pt x="59141" y="112098"/>
                      <a:pt x="59141" y="112098"/>
                    </a:cubicBezTo>
                    <a:cubicBezTo>
                      <a:pt x="60078" y="112839"/>
                      <a:pt x="60858" y="110617"/>
                      <a:pt x="61950" y="110617"/>
                    </a:cubicBezTo>
                    <a:cubicBezTo>
                      <a:pt x="63042" y="110617"/>
                      <a:pt x="63667" y="111851"/>
                      <a:pt x="64915" y="111851"/>
                    </a:cubicBezTo>
                    <a:cubicBezTo>
                      <a:pt x="64915" y="114567"/>
                      <a:pt x="66163" y="115555"/>
                      <a:pt x="67256" y="116049"/>
                    </a:cubicBezTo>
                    <a:cubicBezTo>
                      <a:pt x="67256" y="116049"/>
                      <a:pt x="67256" y="116049"/>
                      <a:pt x="67256" y="116049"/>
                    </a:cubicBezTo>
                    <a:cubicBezTo>
                      <a:pt x="68504" y="117037"/>
                      <a:pt x="69284" y="116296"/>
                      <a:pt x="70533" y="117283"/>
                    </a:cubicBezTo>
                    <a:cubicBezTo>
                      <a:pt x="70533" y="117777"/>
                      <a:pt x="70377" y="120000"/>
                      <a:pt x="70845" y="120000"/>
                    </a:cubicBezTo>
                    <a:cubicBezTo>
                      <a:pt x="71625" y="120000"/>
                      <a:pt x="71313" y="118518"/>
                      <a:pt x="71781" y="117777"/>
                    </a:cubicBezTo>
                    <a:cubicBezTo>
                      <a:pt x="72249" y="117037"/>
                      <a:pt x="73654" y="116543"/>
                      <a:pt x="74278" y="116049"/>
                    </a:cubicBezTo>
                    <a:cubicBezTo>
                      <a:pt x="75526" y="115061"/>
                      <a:pt x="76775" y="115555"/>
                      <a:pt x="77711" y="114320"/>
                    </a:cubicBezTo>
                    <a:cubicBezTo>
                      <a:pt x="77711" y="114320"/>
                      <a:pt x="78335" y="112345"/>
                      <a:pt x="78491" y="112345"/>
                    </a:cubicBezTo>
                    <a:cubicBezTo>
                      <a:pt x="79115" y="112345"/>
                      <a:pt x="79583" y="113086"/>
                      <a:pt x="80208" y="113086"/>
                    </a:cubicBezTo>
                    <a:cubicBezTo>
                      <a:pt x="83328" y="113086"/>
                      <a:pt x="84109" y="110123"/>
                      <a:pt x="86137" y="108395"/>
                    </a:cubicBezTo>
                    <a:cubicBezTo>
                      <a:pt x="86605" y="107901"/>
                      <a:pt x="86918" y="107407"/>
                      <a:pt x="87074" y="106419"/>
                    </a:cubicBezTo>
                    <a:cubicBezTo>
                      <a:pt x="88790" y="106419"/>
                      <a:pt x="89258" y="102222"/>
                      <a:pt x="89882" y="100246"/>
                    </a:cubicBezTo>
                    <a:cubicBezTo>
                      <a:pt x="90195" y="99012"/>
                      <a:pt x="92067" y="94567"/>
                      <a:pt x="93159" y="94320"/>
                    </a:cubicBezTo>
                    <a:cubicBezTo>
                      <a:pt x="93159" y="91851"/>
                      <a:pt x="94252" y="90864"/>
                      <a:pt x="94252" y="87654"/>
                    </a:cubicBezTo>
                    <a:cubicBezTo>
                      <a:pt x="94252" y="82962"/>
                      <a:pt x="93472" y="81234"/>
                      <a:pt x="92223" y="78271"/>
                    </a:cubicBezTo>
                    <a:cubicBezTo>
                      <a:pt x="92067" y="77777"/>
                      <a:pt x="92067" y="76296"/>
                      <a:pt x="91443" y="75802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9" name="Shape 469"/>
              <p:cNvSpPr/>
              <p:nvPr/>
            </p:nvSpPr>
            <p:spPr>
              <a:xfrm>
                <a:off x="7369175" y="1395412"/>
                <a:ext cx="58800" cy="255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909" y="120000"/>
                    </a:moveTo>
                    <a:cubicBezTo>
                      <a:pt x="2727" y="120000"/>
                      <a:pt x="0" y="107368"/>
                      <a:pt x="0" y="88421"/>
                    </a:cubicBezTo>
                    <a:cubicBezTo>
                      <a:pt x="0" y="50526"/>
                      <a:pt x="35454" y="0"/>
                      <a:pt x="54545" y="0"/>
                    </a:cubicBezTo>
                    <a:cubicBezTo>
                      <a:pt x="73636" y="0"/>
                      <a:pt x="120000" y="25263"/>
                      <a:pt x="120000" y="69473"/>
                    </a:cubicBezTo>
                    <a:cubicBezTo>
                      <a:pt x="120000" y="107368"/>
                      <a:pt x="24545" y="120000"/>
                      <a:pt x="10909" y="12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0" name="Shape 470"/>
              <p:cNvSpPr/>
              <p:nvPr/>
            </p:nvSpPr>
            <p:spPr>
              <a:xfrm>
                <a:off x="7191375" y="1443037"/>
                <a:ext cx="23700" cy="144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86666" y="120000"/>
                    </a:moveTo>
                    <a:cubicBezTo>
                      <a:pt x="100000" y="120000"/>
                      <a:pt x="120000" y="96000"/>
                      <a:pt x="120000" y="72000"/>
                    </a:cubicBezTo>
                    <a:cubicBezTo>
                      <a:pt x="120000" y="36000"/>
                      <a:pt x="100000" y="24000"/>
                      <a:pt x="10000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000" y="72000"/>
                      <a:pt x="46666" y="120000"/>
                      <a:pt x="86666" y="12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1" name="Shape 471"/>
              <p:cNvSpPr/>
              <p:nvPr/>
            </p:nvSpPr>
            <p:spPr>
              <a:xfrm>
                <a:off x="6645275" y="1257300"/>
                <a:ext cx="11100" cy="126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60000"/>
                    </a:moveTo>
                    <a:cubicBezTo>
                      <a:pt x="45000" y="0"/>
                      <a:pt x="45000" y="0"/>
                      <a:pt x="45000" y="0"/>
                    </a:cubicBezTo>
                    <a:cubicBezTo>
                      <a:pt x="30000" y="24000"/>
                      <a:pt x="0" y="48000"/>
                      <a:pt x="0" y="84000"/>
                    </a:cubicBezTo>
                    <a:cubicBezTo>
                      <a:pt x="0" y="108000"/>
                      <a:pt x="15000" y="120000"/>
                      <a:pt x="45000" y="120000"/>
                    </a:cubicBezTo>
                    <a:cubicBezTo>
                      <a:pt x="105000" y="120000"/>
                      <a:pt x="105000" y="72000"/>
                      <a:pt x="120000" y="48000"/>
                    </a:cubicBezTo>
                    <a:cubicBezTo>
                      <a:pt x="90000" y="48000"/>
                      <a:pt x="90000" y="48000"/>
                      <a:pt x="90000" y="48000"/>
                    </a:cubicBezTo>
                    <a:lnTo>
                      <a:pt x="120000" y="60000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2" name="Shape 472"/>
              <p:cNvSpPr/>
              <p:nvPr/>
            </p:nvSpPr>
            <p:spPr>
              <a:xfrm>
                <a:off x="6249987" y="1300162"/>
                <a:ext cx="27000" cy="159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90000"/>
                    </a:moveTo>
                    <a:cubicBezTo>
                      <a:pt x="102000" y="110000"/>
                      <a:pt x="84000" y="120000"/>
                      <a:pt x="60000" y="120000"/>
                    </a:cubicBezTo>
                    <a:cubicBezTo>
                      <a:pt x="30000" y="120000"/>
                      <a:pt x="0" y="110000"/>
                      <a:pt x="0" y="70000"/>
                    </a:cubicBezTo>
                    <a:cubicBezTo>
                      <a:pt x="0" y="30000"/>
                      <a:pt x="36000" y="0"/>
                      <a:pt x="60000" y="0"/>
                    </a:cubicBezTo>
                    <a:cubicBezTo>
                      <a:pt x="96000" y="0"/>
                      <a:pt x="120000" y="20000"/>
                      <a:pt x="120000" y="70000"/>
                    </a:cubicBezTo>
                    <a:cubicBezTo>
                      <a:pt x="120000" y="100000"/>
                      <a:pt x="108000" y="110000"/>
                      <a:pt x="102000" y="120000"/>
                    </a:cubicBezTo>
                    <a:lnTo>
                      <a:pt x="120000" y="90000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3" name="Shape 473"/>
              <p:cNvSpPr/>
              <p:nvPr/>
            </p:nvSpPr>
            <p:spPr>
              <a:xfrm>
                <a:off x="6043612" y="1128712"/>
                <a:ext cx="99900" cy="573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473" y="120000"/>
                    </a:moveTo>
                    <a:cubicBezTo>
                      <a:pt x="1578" y="120000"/>
                      <a:pt x="0" y="114418"/>
                      <a:pt x="0" y="103255"/>
                    </a:cubicBezTo>
                    <a:cubicBezTo>
                      <a:pt x="0" y="83720"/>
                      <a:pt x="7894" y="83720"/>
                      <a:pt x="12631" y="75348"/>
                    </a:cubicBezTo>
                    <a:cubicBezTo>
                      <a:pt x="28421" y="47441"/>
                      <a:pt x="34736" y="0"/>
                      <a:pt x="61578" y="0"/>
                    </a:cubicBezTo>
                    <a:cubicBezTo>
                      <a:pt x="67894" y="0"/>
                      <a:pt x="67894" y="0"/>
                      <a:pt x="71052" y="0"/>
                    </a:cubicBezTo>
                    <a:cubicBezTo>
                      <a:pt x="71052" y="19534"/>
                      <a:pt x="74210" y="19534"/>
                      <a:pt x="69473" y="27906"/>
                    </a:cubicBezTo>
                    <a:cubicBezTo>
                      <a:pt x="74210" y="25116"/>
                      <a:pt x="77368" y="16744"/>
                      <a:pt x="82105" y="16744"/>
                    </a:cubicBezTo>
                    <a:cubicBezTo>
                      <a:pt x="91578" y="16744"/>
                      <a:pt x="120000" y="47441"/>
                      <a:pt x="120000" y="64186"/>
                    </a:cubicBezTo>
                    <a:cubicBezTo>
                      <a:pt x="120000" y="94883"/>
                      <a:pt x="83684" y="100465"/>
                      <a:pt x="71052" y="94883"/>
                    </a:cubicBezTo>
                    <a:cubicBezTo>
                      <a:pt x="67894" y="94883"/>
                      <a:pt x="47368" y="103255"/>
                      <a:pt x="47368" y="103255"/>
                    </a:cubicBezTo>
                    <a:lnTo>
                      <a:pt x="9473" y="120000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4" name="Shape 474"/>
              <p:cNvSpPr/>
              <p:nvPr/>
            </p:nvSpPr>
            <p:spPr>
              <a:xfrm>
                <a:off x="5900737" y="1101725"/>
                <a:ext cx="39600" cy="20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48000" y="0"/>
                    </a:moveTo>
                    <a:cubicBezTo>
                      <a:pt x="56000" y="0"/>
                      <a:pt x="104000" y="45000"/>
                      <a:pt x="120000" y="52500"/>
                    </a:cubicBezTo>
                    <a:cubicBezTo>
                      <a:pt x="116000" y="112500"/>
                      <a:pt x="56000" y="120000"/>
                      <a:pt x="36000" y="120000"/>
                    </a:cubicBezTo>
                    <a:cubicBezTo>
                      <a:pt x="24000" y="120000"/>
                      <a:pt x="0" y="67500"/>
                      <a:pt x="0" y="37500"/>
                    </a:cubicBezTo>
                    <a:cubicBezTo>
                      <a:pt x="0" y="0"/>
                      <a:pt x="36000" y="0"/>
                      <a:pt x="48000" y="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5" name="Shape 475"/>
              <p:cNvSpPr/>
              <p:nvPr/>
            </p:nvSpPr>
            <p:spPr>
              <a:xfrm>
                <a:off x="5913437" y="1057275"/>
                <a:ext cx="139800" cy="984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3142" y="110270"/>
                    </a:moveTo>
                    <a:cubicBezTo>
                      <a:pt x="113142" y="116756"/>
                      <a:pt x="107428" y="120000"/>
                      <a:pt x="102857" y="120000"/>
                    </a:cubicBezTo>
                    <a:cubicBezTo>
                      <a:pt x="81142" y="120000"/>
                      <a:pt x="65142" y="107027"/>
                      <a:pt x="46857" y="107027"/>
                    </a:cubicBezTo>
                    <a:cubicBezTo>
                      <a:pt x="40000" y="107027"/>
                      <a:pt x="27428" y="87567"/>
                      <a:pt x="19428" y="81081"/>
                    </a:cubicBezTo>
                    <a:cubicBezTo>
                      <a:pt x="36571" y="74594"/>
                      <a:pt x="41142" y="66486"/>
                      <a:pt x="57142" y="58378"/>
                    </a:cubicBezTo>
                    <a:cubicBezTo>
                      <a:pt x="52571" y="58378"/>
                      <a:pt x="40000" y="58378"/>
                      <a:pt x="36571" y="58378"/>
                    </a:cubicBezTo>
                    <a:cubicBezTo>
                      <a:pt x="22857" y="58378"/>
                      <a:pt x="12571" y="51891"/>
                      <a:pt x="0" y="42162"/>
                    </a:cubicBezTo>
                    <a:cubicBezTo>
                      <a:pt x="20571" y="34054"/>
                      <a:pt x="28571" y="0"/>
                      <a:pt x="52571" y="0"/>
                    </a:cubicBezTo>
                    <a:cubicBezTo>
                      <a:pt x="66285" y="0"/>
                      <a:pt x="74285" y="19459"/>
                      <a:pt x="82285" y="27567"/>
                    </a:cubicBezTo>
                    <a:cubicBezTo>
                      <a:pt x="77714" y="30810"/>
                      <a:pt x="78857" y="29189"/>
                      <a:pt x="76571" y="29189"/>
                    </a:cubicBezTo>
                    <a:cubicBezTo>
                      <a:pt x="77714" y="37297"/>
                      <a:pt x="76571" y="38918"/>
                      <a:pt x="76571" y="43783"/>
                    </a:cubicBezTo>
                    <a:cubicBezTo>
                      <a:pt x="76571" y="47027"/>
                      <a:pt x="70857" y="53513"/>
                      <a:pt x="67428" y="56756"/>
                    </a:cubicBezTo>
                    <a:cubicBezTo>
                      <a:pt x="72000" y="53513"/>
                      <a:pt x="74285" y="56756"/>
                      <a:pt x="77714" y="56756"/>
                    </a:cubicBezTo>
                    <a:cubicBezTo>
                      <a:pt x="83428" y="56756"/>
                      <a:pt x="86857" y="63243"/>
                      <a:pt x="92571" y="63243"/>
                    </a:cubicBezTo>
                    <a:cubicBezTo>
                      <a:pt x="96000" y="63243"/>
                      <a:pt x="99428" y="63243"/>
                      <a:pt x="102857" y="63243"/>
                    </a:cubicBezTo>
                    <a:cubicBezTo>
                      <a:pt x="113142" y="63243"/>
                      <a:pt x="113142" y="68108"/>
                      <a:pt x="120000" y="77837"/>
                    </a:cubicBezTo>
                    <a:cubicBezTo>
                      <a:pt x="114285" y="82702"/>
                      <a:pt x="115428" y="84324"/>
                      <a:pt x="115428" y="92432"/>
                    </a:cubicBezTo>
                    <a:cubicBezTo>
                      <a:pt x="115428" y="98918"/>
                      <a:pt x="108571" y="100540"/>
                      <a:pt x="105142" y="100540"/>
                    </a:cubicBezTo>
                    <a:cubicBezTo>
                      <a:pt x="108571" y="102162"/>
                      <a:pt x="113142" y="105405"/>
                      <a:pt x="113142" y="11027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6" name="Shape 476"/>
              <p:cNvSpPr/>
              <p:nvPr/>
            </p:nvSpPr>
            <p:spPr>
              <a:xfrm>
                <a:off x="5973762" y="1212850"/>
                <a:ext cx="17400" cy="126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66666"/>
                    </a:moveTo>
                    <a:cubicBezTo>
                      <a:pt x="27692" y="40000"/>
                      <a:pt x="46153" y="13333"/>
                      <a:pt x="64615" y="0"/>
                    </a:cubicBezTo>
                    <a:cubicBezTo>
                      <a:pt x="120000" y="0"/>
                      <a:pt x="120000" y="0"/>
                      <a:pt x="120000" y="0"/>
                    </a:cubicBezTo>
                    <a:cubicBezTo>
                      <a:pt x="110769" y="80000"/>
                      <a:pt x="92307" y="120000"/>
                      <a:pt x="46153" y="120000"/>
                    </a:cubicBezTo>
                    <a:cubicBezTo>
                      <a:pt x="18461" y="120000"/>
                      <a:pt x="9230" y="93333"/>
                      <a:pt x="0" y="66666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7" name="Shape 477"/>
              <p:cNvSpPr/>
              <p:nvPr/>
            </p:nvSpPr>
            <p:spPr>
              <a:xfrm>
                <a:off x="5886450" y="1060450"/>
                <a:ext cx="23700" cy="78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80000"/>
                    </a:moveTo>
                    <a:cubicBezTo>
                      <a:pt x="73333" y="100000"/>
                      <a:pt x="20000" y="120000"/>
                      <a:pt x="0" y="0"/>
                    </a:cubicBezTo>
                    <a:cubicBezTo>
                      <a:pt x="106666" y="0"/>
                      <a:pt x="106666" y="0"/>
                      <a:pt x="106666" y="0"/>
                    </a:cubicBezTo>
                    <a:lnTo>
                      <a:pt x="120000" y="80000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8" name="Shape 478"/>
              <p:cNvSpPr/>
              <p:nvPr/>
            </p:nvSpPr>
            <p:spPr>
              <a:xfrm>
                <a:off x="6162675" y="1173162"/>
                <a:ext cx="20700" cy="96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7142"/>
                    </a:moveTo>
                    <a:cubicBezTo>
                      <a:pt x="112000" y="68571"/>
                      <a:pt x="96000" y="119999"/>
                      <a:pt x="72000" y="119999"/>
                    </a:cubicBezTo>
                    <a:cubicBezTo>
                      <a:pt x="32000" y="119999"/>
                      <a:pt x="8000" y="68571"/>
                      <a:pt x="0" y="34285"/>
                    </a:cubicBezTo>
                    <a:cubicBezTo>
                      <a:pt x="72000" y="0"/>
                      <a:pt x="88000" y="34285"/>
                      <a:pt x="120000" y="17142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9" name="Shape 479"/>
              <p:cNvSpPr/>
              <p:nvPr/>
            </p:nvSpPr>
            <p:spPr>
              <a:xfrm>
                <a:off x="5119687" y="1074737"/>
                <a:ext cx="117600" cy="366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2471" y="62222"/>
                    </a:moveTo>
                    <a:cubicBezTo>
                      <a:pt x="93033" y="84444"/>
                      <a:pt x="87640" y="57777"/>
                      <a:pt x="78202" y="75555"/>
                    </a:cubicBezTo>
                    <a:cubicBezTo>
                      <a:pt x="72808" y="84444"/>
                      <a:pt x="71460" y="120000"/>
                      <a:pt x="66067" y="120000"/>
                    </a:cubicBezTo>
                    <a:cubicBezTo>
                      <a:pt x="63370" y="115555"/>
                      <a:pt x="60674" y="106666"/>
                      <a:pt x="59325" y="102222"/>
                    </a:cubicBezTo>
                    <a:cubicBezTo>
                      <a:pt x="59325" y="102222"/>
                      <a:pt x="59325" y="102222"/>
                      <a:pt x="59325" y="102222"/>
                    </a:cubicBezTo>
                    <a:cubicBezTo>
                      <a:pt x="51235" y="102222"/>
                      <a:pt x="44494" y="93333"/>
                      <a:pt x="43146" y="75555"/>
                    </a:cubicBezTo>
                    <a:cubicBezTo>
                      <a:pt x="48539" y="66666"/>
                      <a:pt x="51235" y="66666"/>
                      <a:pt x="55280" y="62222"/>
                    </a:cubicBezTo>
                    <a:cubicBezTo>
                      <a:pt x="49887" y="62222"/>
                      <a:pt x="47191" y="57777"/>
                      <a:pt x="44494" y="57777"/>
                    </a:cubicBezTo>
                    <a:cubicBezTo>
                      <a:pt x="48539" y="48888"/>
                      <a:pt x="51235" y="48888"/>
                      <a:pt x="53932" y="40000"/>
                    </a:cubicBezTo>
                    <a:cubicBezTo>
                      <a:pt x="48539" y="35555"/>
                      <a:pt x="45842" y="22222"/>
                      <a:pt x="40449" y="22222"/>
                    </a:cubicBezTo>
                    <a:cubicBezTo>
                      <a:pt x="33707" y="22222"/>
                      <a:pt x="22921" y="48888"/>
                      <a:pt x="13483" y="48888"/>
                    </a:cubicBezTo>
                    <a:cubicBezTo>
                      <a:pt x="9438" y="48888"/>
                      <a:pt x="5393" y="40000"/>
                      <a:pt x="0" y="40000"/>
                    </a:cubicBezTo>
                    <a:cubicBezTo>
                      <a:pt x="5393" y="8888"/>
                      <a:pt x="33707" y="0"/>
                      <a:pt x="45842" y="0"/>
                    </a:cubicBezTo>
                    <a:cubicBezTo>
                      <a:pt x="60674" y="0"/>
                      <a:pt x="70112" y="26666"/>
                      <a:pt x="80898" y="26666"/>
                    </a:cubicBezTo>
                    <a:cubicBezTo>
                      <a:pt x="90337" y="26666"/>
                      <a:pt x="94382" y="0"/>
                      <a:pt x="102471" y="0"/>
                    </a:cubicBezTo>
                    <a:cubicBezTo>
                      <a:pt x="110561" y="0"/>
                      <a:pt x="117303" y="17777"/>
                      <a:pt x="120000" y="22222"/>
                    </a:cubicBezTo>
                    <a:cubicBezTo>
                      <a:pt x="120000" y="57777"/>
                      <a:pt x="111910" y="40000"/>
                      <a:pt x="105168" y="57777"/>
                    </a:cubicBezTo>
                    <a:cubicBezTo>
                      <a:pt x="102471" y="57777"/>
                      <a:pt x="101123" y="57777"/>
                      <a:pt x="98426" y="57777"/>
                    </a:cubicBezTo>
                    <a:cubicBezTo>
                      <a:pt x="98426" y="75555"/>
                      <a:pt x="98426" y="75555"/>
                      <a:pt x="98426" y="75555"/>
                    </a:cubicBezTo>
                    <a:lnTo>
                      <a:pt x="102471" y="62222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0" name="Shape 480"/>
              <p:cNvSpPr/>
              <p:nvPr/>
            </p:nvSpPr>
            <p:spPr>
              <a:xfrm>
                <a:off x="5427662" y="1052512"/>
                <a:ext cx="41400" cy="270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27096" y="120000"/>
                    </a:moveTo>
                    <a:cubicBezTo>
                      <a:pt x="7741" y="120000"/>
                      <a:pt x="0" y="102000"/>
                      <a:pt x="0" y="78000"/>
                    </a:cubicBezTo>
                    <a:cubicBezTo>
                      <a:pt x="0" y="42000"/>
                      <a:pt x="69677" y="0"/>
                      <a:pt x="96774" y="0"/>
                    </a:cubicBezTo>
                    <a:cubicBezTo>
                      <a:pt x="120000" y="84000"/>
                      <a:pt x="120000" y="84000"/>
                      <a:pt x="120000" y="84000"/>
                    </a:cubicBezTo>
                    <a:cubicBezTo>
                      <a:pt x="108387" y="96000"/>
                      <a:pt x="42580" y="120000"/>
                      <a:pt x="27096" y="12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1" name="Shape 481"/>
              <p:cNvSpPr/>
              <p:nvPr/>
            </p:nvSpPr>
            <p:spPr>
              <a:xfrm>
                <a:off x="5373687" y="1069975"/>
                <a:ext cx="44400" cy="255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24000"/>
                    </a:moveTo>
                    <a:cubicBezTo>
                      <a:pt x="120000" y="48000"/>
                      <a:pt x="120000" y="48000"/>
                      <a:pt x="120000" y="60000"/>
                    </a:cubicBezTo>
                    <a:cubicBezTo>
                      <a:pt x="109090" y="84000"/>
                      <a:pt x="94545" y="72000"/>
                      <a:pt x="80000" y="72000"/>
                    </a:cubicBezTo>
                    <a:cubicBezTo>
                      <a:pt x="87272" y="108000"/>
                      <a:pt x="87272" y="108000"/>
                      <a:pt x="87272" y="108000"/>
                    </a:cubicBezTo>
                    <a:cubicBezTo>
                      <a:pt x="80000" y="114000"/>
                      <a:pt x="0" y="120000"/>
                      <a:pt x="0" y="108000"/>
                    </a:cubicBezTo>
                    <a:cubicBezTo>
                      <a:pt x="0" y="66000"/>
                      <a:pt x="10909" y="48000"/>
                      <a:pt x="32727" y="36000"/>
                    </a:cubicBezTo>
                    <a:cubicBezTo>
                      <a:pt x="29090" y="12000"/>
                      <a:pt x="32727" y="6000"/>
                      <a:pt x="32727" y="0"/>
                    </a:cubicBezTo>
                    <a:cubicBezTo>
                      <a:pt x="83636" y="0"/>
                      <a:pt x="83636" y="0"/>
                      <a:pt x="83636" y="0"/>
                    </a:cubicBezTo>
                    <a:cubicBezTo>
                      <a:pt x="80000" y="12000"/>
                      <a:pt x="72727" y="24000"/>
                      <a:pt x="69090" y="24000"/>
                    </a:cubicBezTo>
                    <a:cubicBezTo>
                      <a:pt x="80000" y="24000"/>
                      <a:pt x="105454" y="24000"/>
                      <a:pt x="120000" y="24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2" name="Shape 482"/>
              <p:cNvSpPr/>
              <p:nvPr/>
            </p:nvSpPr>
            <p:spPr>
              <a:xfrm>
                <a:off x="5314950" y="1092200"/>
                <a:ext cx="44400" cy="159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0588" y="120000"/>
                    </a:moveTo>
                    <a:cubicBezTo>
                      <a:pt x="60000" y="120000"/>
                      <a:pt x="49411" y="70000"/>
                      <a:pt x="38823" y="70000"/>
                    </a:cubicBezTo>
                    <a:cubicBezTo>
                      <a:pt x="35294" y="120000"/>
                      <a:pt x="28235" y="120000"/>
                      <a:pt x="14117" y="120000"/>
                    </a:cubicBezTo>
                    <a:cubicBezTo>
                      <a:pt x="7058" y="120000"/>
                      <a:pt x="0" y="100000"/>
                      <a:pt x="0" y="90000"/>
                    </a:cubicBezTo>
                    <a:cubicBezTo>
                      <a:pt x="0" y="20000"/>
                      <a:pt x="60000" y="0"/>
                      <a:pt x="77647" y="0"/>
                    </a:cubicBezTo>
                    <a:cubicBezTo>
                      <a:pt x="98823" y="0"/>
                      <a:pt x="112941" y="20000"/>
                      <a:pt x="120000" y="50000"/>
                    </a:cubicBezTo>
                    <a:cubicBezTo>
                      <a:pt x="88235" y="50000"/>
                      <a:pt x="91764" y="120000"/>
                      <a:pt x="70588" y="12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3" name="Shape 483"/>
              <p:cNvSpPr/>
              <p:nvPr/>
            </p:nvSpPr>
            <p:spPr>
              <a:xfrm>
                <a:off x="5287962" y="1038225"/>
                <a:ext cx="71400" cy="492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0566" y="103333"/>
                    </a:moveTo>
                    <a:cubicBezTo>
                      <a:pt x="76981" y="103333"/>
                      <a:pt x="61132" y="120000"/>
                      <a:pt x="49811" y="120000"/>
                    </a:cubicBezTo>
                    <a:cubicBezTo>
                      <a:pt x="43018" y="120000"/>
                      <a:pt x="2264" y="93333"/>
                      <a:pt x="0" y="93333"/>
                    </a:cubicBezTo>
                    <a:cubicBezTo>
                      <a:pt x="6792" y="86666"/>
                      <a:pt x="9056" y="83333"/>
                      <a:pt x="13584" y="76666"/>
                    </a:cubicBezTo>
                    <a:cubicBezTo>
                      <a:pt x="54339" y="76666"/>
                      <a:pt x="54339" y="76666"/>
                      <a:pt x="54339" y="76666"/>
                    </a:cubicBezTo>
                    <a:cubicBezTo>
                      <a:pt x="43018" y="70000"/>
                      <a:pt x="47547" y="66666"/>
                      <a:pt x="38490" y="73333"/>
                    </a:cubicBezTo>
                    <a:cubicBezTo>
                      <a:pt x="38490" y="53333"/>
                      <a:pt x="38490" y="53333"/>
                      <a:pt x="38490" y="53333"/>
                    </a:cubicBezTo>
                    <a:cubicBezTo>
                      <a:pt x="67924" y="53333"/>
                      <a:pt x="67924" y="26666"/>
                      <a:pt x="97358" y="26666"/>
                    </a:cubicBezTo>
                    <a:cubicBezTo>
                      <a:pt x="99622" y="13333"/>
                      <a:pt x="106415" y="0"/>
                      <a:pt x="115471" y="0"/>
                    </a:cubicBezTo>
                    <a:cubicBezTo>
                      <a:pt x="117735" y="0"/>
                      <a:pt x="117735" y="13333"/>
                      <a:pt x="117735" y="16666"/>
                    </a:cubicBezTo>
                    <a:cubicBezTo>
                      <a:pt x="113207" y="23333"/>
                      <a:pt x="108679" y="30000"/>
                      <a:pt x="108679" y="36666"/>
                    </a:cubicBezTo>
                    <a:cubicBezTo>
                      <a:pt x="92830" y="53333"/>
                      <a:pt x="72452" y="60000"/>
                      <a:pt x="63396" y="76666"/>
                    </a:cubicBezTo>
                    <a:cubicBezTo>
                      <a:pt x="90566" y="80000"/>
                      <a:pt x="97358" y="83333"/>
                      <a:pt x="120000" y="96666"/>
                    </a:cubicBezTo>
                    <a:cubicBezTo>
                      <a:pt x="110943" y="106666"/>
                      <a:pt x="101886" y="103333"/>
                      <a:pt x="90566" y="103333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4" name="Shape 484"/>
              <p:cNvSpPr/>
              <p:nvPr/>
            </p:nvSpPr>
            <p:spPr>
              <a:xfrm>
                <a:off x="6675438" y="1244600"/>
                <a:ext cx="128700" cy="492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5257" y="91578"/>
                    </a:moveTo>
                    <a:cubicBezTo>
                      <a:pt x="91546" y="91578"/>
                      <a:pt x="89072" y="107368"/>
                      <a:pt x="81649" y="107368"/>
                    </a:cubicBezTo>
                    <a:cubicBezTo>
                      <a:pt x="77938" y="107368"/>
                      <a:pt x="76701" y="91578"/>
                      <a:pt x="71752" y="91578"/>
                    </a:cubicBezTo>
                    <a:cubicBezTo>
                      <a:pt x="68041" y="91578"/>
                      <a:pt x="65567" y="101052"/>
                      <a:pt x="61855" y="101052"/>
                    </a:cubicBezTo>
                    <a:cubicBezTo>
                      <a:pt x="58144" y="101052"/>
                      <a:pt x="54432" y="113684"/>
                      <a:pt x="49484" y="113684"/>
                    </a:cubicBezTo>
                    <a:cubicBezTo>
                      <a:pt x="44536" y="113684"/>
                      <a:pt x="42061" y="107368"/>
                      <a:pt x="39587" y="97894"/>
                    </a:cubicBezTo>
                    <a:cubicBezTo>
                      <a:pt x="35876" y="107368"/>
                      <a:pt x="33402" y="120000"/>
                      <a:pt x="27216" y="120000"/>
                    </a:cubicBezTo>
                    <a:cubicBezTo>
                      <a:pt x="13608" y="120000"/>
                      <a:pt x="0" y="91578"/>
                      <a:pt x="0" y="56842"/>
                    </a:cubicBezTo>
                    <a:cubicBezTo>
                      <a:pt x="0" y="25263"/>
                      <a:pt x="13608" y="0"/>
                      <a:pt x="24742" y="0"/>
                    </a:cubicBezTo>
                    <a:cubicBezTo>
                      <a:pt x="42061" y="0"/>
                      <a:pt x="43298" y="47368"/>
                      <a:pt x="58144" y="47368"/>
                    </a:cubicBezTo>
                    <a:cubicBezTo>
                      <a:pt x="58144" y="25263"/>
                      <a:pt x="60618" y="9473"/>
                      <a:pt x="66804" y="9473"/>
                    </a:cubicBezTo>
                    <a:cubicBezTo>
                      <a:pt x="76701" y="9473"/>
                      <a:pt x="108865" y="37894"/>
                      <a:pt x="120000" y="47368"/>
                    </a:cubicBezTo>
                    <a:cubicBezTo>
                      <a:pt x="117525" y="66315"/>
                      <a:pt x="110103" y="82105"/>
                      <a:pt x="110103" y="91578"/>
                    </a:cubicBezTo>
                    <a:lnTo>
                      <a:pt x="95257" y="91578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5" name="Shape 485"/>
              <p:cNvSpPr/>
              <p:nvPr/>
            </p:nvSpPr>
            <p:spPr>
              <a:xfrm>
                <a:off x="4924425" y="2252663"/>
                <a:ext cx="34800" cy="174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23076" y="120000"/>
                    </a:moveTo>
                    <a:cubicBezTo>
                      <a:pt x="18461" y="120000"/>
                      <a:pt x="9230" y="110769"/>
                      <a:pt x="9230" y="101538"/>
                    </a:cubicBezTo>
                    <a:cubicBezTo>
                      <a:pt x="4615" y="101538"/>
                      <a:pt x="0" y="83076"/>
                      <a:pt x="0" y="83076"/>
                    </a:cubicBezTo>
                    <a:cubicBezTo>
                      <a:pt x="32307" y="55384"/>
                      <a:pt x="83076" y="9230"/>
                      <a:pt x="120000" y="0"/>
                    </a:cubicBezTo>
                    <a:cubicBezTo>
                      <a:pt x="115384" y="36923"/>
                      <a:pt x="101538" y="18461"/>
                      <a:pt x="92307" y="36923"/>
                    </a:cubicBezTo>
                    <a:cubicBezTo>
                      <a:pt x="83076" y="36923"/>
                      <a:pt x="87692" y="64615"/>
                      <a:pt x="87692" y="73846"/>
                    </a:cubicBezTo>
                    <a:cubicBezTo>
                      <a:pt x="83076" y="101538"/>
                      <a:pt x="41538" y="120000"/>
                      <a:pt x="23076" y="12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6" name="Shape 486"/>
              <p:cNvSpPr/>
              <p:nvPr/>
            </p:nvSpPr>
            <p:spPr>
              <a:xfrm>
                <a:off x="5183187" y="1463675"/>
                <a:ext cx="34800" cy="255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23076" y="25263"/>
                    </a:moveTo>
                    <a:cubicBezTo>
                      <a:pt x="36923" y="25263"/>
                      <a:pt x="36923" y="0"/>
                      <a:pt x="50769" y="0"/>
                    </a:cubicBezTo>
                    <a:cubicBezTo>
                      <a:pt x="78461" y="0"/>
                      <a:pt x="92307" y="31578"/>
                      <a:pt x="120000" y="37894"/>
                    </a:cubicBezTo>
                    <a:cubicBezTo>
                      <a:pt x="120000" y="75789"/>
                      <a:pt x="120000" y="75789"/>
                      <a:pt x="120000" y="75789"/>
                    </a:cubicBezTo>
                    <a:cubicBezTo>
                      <a:pt x="92307" y="94736"/>
                      <a:pt x="69230" y="120000"/>
                      <a:pt x="36923" y="120000"/>
                    </a:cubicBezTo>
                    <a:cubicBezTo>
                      <a:pt x="9230" y="120000"/>
                      <a:pt x="0" y="120000"/>
                      <a:pt x="0" y="88421"/>
                    </a:cubicBezTo>
                    <a:cubicBezTo>
                      <a:pt x="0" y="75789"/>
                      <a:pt x="18461" y="25263"/>
                      <a:pt x="23076" y="25263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7" name="Shape 487"/>
              <p:cNvSpPr/>
              <p:nvPr/>
            </p:nvSpPr>
            <p:spPr>
              <a:xfrm>
                <a:off x="5359400" y="1433512"/>
                <a:ext cx="27000" cy="255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02000"/>
                    </a:moveTo>
                    <a:cubicBezTo>
                      <a:pt x="120000" y="120000"/>
                      <a:pt x="85714" y="114000"/>
                      <a:pt x="85714" y="114000"/>
                    </a:cubicBezTo>
                    <a:cubicBezTo>
                      <a:pt x="57142" y="114000"/>
                      <a:pt x="0" y="84000"/>
                      <a:pt x="0" y="48000"/>
                    </a:cubicBezTo>
                    <a:cubicBezTo>
                      <a:pt x="0" y="0"/>
                      <a:pt x="120000" y="48000"/>
                      <a:pt x="120000" y="102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8" name="Shape 488"/>
              <p:cNvSpPr/>
              <p:nvPr/>
            </p:nvSpPr>
            <p:spPr>
              <a:xfrm>
                <a:off x="5549900" y="1338262"/>
                <a:ext cx="25500" cy="174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631" y="120000"/>
                    </a:moveTo>
                    <a:cubicBezTo>
                      <a:pt x="44210" y="120000"/>
                      <a:pt x="107368" y="92307"/>
                      <a:pt x="120000" y="73846"/>
                    </a:cubicBezTo>
                    <a:cubicBezTo>
                      <a:pt x="94736" y="46153"/>
                      <a:pt x="82105" y="0"/>
                      <a:pt x="50526" y="0"/>
                    </a:cubicBezTo>
                    <a:cubicBezTo>
                      <a:pt x="25263" y="0"/>
                      <a:pt x="12631" y="46153"/>
                      <a:pt x="12631" y="83076"/>
                    </a:cubicBezTo>
                    <a:cubicBezTo>
                      <a:pt x="12631" y="92307"/>
                      <a:pt x="0" y="120000"/>
                      <a:pt x="12631" y="120000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9" name="Shape 489"/>
              <p:cNvSpPr/>
              <p:nvPr/>
            </p:nvSpPr>
            <p:spPr>
              <a:xfrm>
                <a:off x="6727825" y="1320800"/>
                <a:ext cx="54000" cy="222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91764"/>
                    </a:moveTo>
                    <a:cubicBezTo>
                      <a:pt x="14634" y="42352"/>
                      <a:pt x="32195" y="0"/>
                      <a:pt x="61463" y="0"/>
                    </a:cubicBezTo>
                    <a:cubicBezTo>
                      <a:pt x="93658" y="0"/>
                      <a:pt x="120000" y="49411"/>
                      <a:pt x="120000" y="120000"/>
                    </a:cubicBezTo>
                    <a:cubicBezTo>
                      <a:pt x="81951" y="120000"/>
                      <a:pt x="81951" y="120000"/>
                      <a:pt x="81951" y="120000"/>
                    </a:cubicBezTo>
                    <a:cubicBezTo>
                      <a:pt x="58536" y="91764"/>
                      <a:pt x="29268" y="98823"/>
                      <a:pt x="5853" y="77647"/>
                    </a:cubicBezTo>
                    <a:lnTo>
                      <a:pt x="0" y="91764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0" name="Shape 490"/>
              <p:cNvSpPr/>
              <p:nvPr/>
            </p:nvSpPr>
            <p:spPr>
              <a:xfrm>
                <a:off x="6832600" y="1266825"/>
                <a:ext cx="74700" cy="270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0"/>
                    </a:moveTo>
                    <a:cubicBezTo>
                      <a:pt x="8571" y="18000"/>
                      <a:pt x="107142" y="54000"/>
                      <a:pt x="111428" y="54000"/>
                    </a:cubicBezTo>
                    <a:cubicBezTo>
                      <a:pt x="117857" y="54000"/>
                      <a:pt x="119999" y="66000"/>
                      <a:pt x="119999" y="78000"/>
                    </a:cubicBezTo>
                    <a:cubicBezTo>
                      <a:pt x="119999" y="108000"/>
                      <a:pt x="94285" y="120000"/>
                      <a:pt x="79285" y="120000"/>
                    </a:cubicBezTo>
                    <a:cubicBezTo>
                      <a:pt x="53571" y="120000"/>
                      <a:pt x="8571" y="84000"/>
                      <a:pt x="8571" y="1800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1" name="Shape 491"/>
              <p:cNvSpPr/>
              <p:nvPr/>
            </p:nvSpPr>
            <p:spPr>
              <a:xfrm>
                <a:off x="6726238" y="1303337"/>
                <a:ext cx="15900" cy="174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64615"/>
                    </a:moveTo>
                    <a:cubicBezTo>
                      <a:pt x="120000" y="101538"/>
                      <a:pt x="80000" y="120000"/>
                      <a:pt x="50000" y="120000"/>
                    </a:cubicBezTo>
                    <a:cubicBezTo>
                      <a:pt x="0" y="120000"/>
                      <a:pt x="0" y="101538"/>
                      <a:pt x="0" y="64615"/>
                    </a:cubicBezTo>
                    <a:cubicBezTo>
                      <a:pt x="0" y="0"/>
                      <a:pt x="120000" y="9230"/>
                      <a:pt x="120000" y="64615"/>
                    </a:cubicBezTo>
                    <a:close/>
                  </a:path>
                </a:pathLst>
              </a:custGeom>
              <a:solidFill>
                <a:srgbClr val="1F497D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492" name="Shape 492"/>
          <p:cNvSpPr txBox="1">
            <a:spLocks noGrp="1"/>
          </p:cNvSpPr>
          <p:nvPr>
            <p:ph type="body" idx="1"/>
          </p:nvPr>
        </p:nvSpPr>
        <p:spPr>
          <a:xfrm>
            <a:off x="4865431" y="1059508"/>
            <a:ext cx="1106400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ctr" rtl="0">
              <a:spcBef>
                <a:spcPts val="200"/>
              </a:spcBef>
              <a:buClr>
                <a:schemeClr val="accent3"/>
              </a:buClr>
              <a:buSzPct val="122222"/>
              <a:buFont typeface="Montserrat"/>
              <a:buChar char="●"/>
              <a:defRPr sz="9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457200" marR="0" lvl="1" indent="-12700" algn="l" rtl="0">
              <a:spcBef>
                <a:spcPts val="300"/>
              </a:spcBef>
              <a:buClr>
                <a:schemeClr val="accent1"/>
              </a:buClr>
              <a:buSzPct val="73333"/>
              <a:buFont typeface="Montserrat"/>
              <a:buChar char="○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901700" marR="0" lvl="2" indent="0" algn="l" rtl="0">
              <a:spcBef>
                <a:spcPts val="300"/>
              </a:spcBef>
              <a:buClr>
                <a:schemeClr val="accent3"/>
              </a:buClr>
              <a:buSzPct val="73333"/>
              <a:buFont typeface="Montserrat"/>
              <a:buChar char="■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358900" marR="0" lvl="3" indent="0" algn="l" rtl="0">
              <a:spcBef>
                <a:spcPts val="300"/>
              </a:spcBef>
              <a:buClr>
                <a:schemeClr val="accent1"/>
              </a:buClr>
              <a:buSzPct val="73333"/>
              <a:buFont typeface="Montserrat"/>
              <a:buChar char="●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1803400" marR="0" lvl="4" indent="0" algn="l" rtl="0">
              <a:spcBef>
                <a:spcPts val="300"/>
              </a:spcBef>
              <a:buClr>
                <a:schemeClr val="accent3"/>
              </a:buClr>
              <a:buSzPct val="73333"/>
              <a:buFont typeface="Montserrat"/>
              <a:buChar char="○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493" name="Shape 493"/>
          <p:cNvSpPr txBox="1">
            <a:spLocks noGrp="1"/>
          </p:cNvSpPr>
          <p:nvPr>
            <p:ph type="body" idx="2"/>
          </p:nvPr>
        </p:nvSpPr>
        <p:spPr>
          <a:xfrm>
            <a:off x="7326284" y="3124683"/>
            <a:ext cx="1106400" cy="359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ctr" rtl="0">
              <a:spcBef>
                <a:spcPts val="200"/>
              </a:spcBef>
              <a:buClr>
                <a:schemeClr val="accent3"/>
              </a:buClr>
              <a:buSzPct val="122222"/>
              <a:buFont typeface="Montserrat"/>
              <a:buChar char="●"/>
              <a:defRPr sz="9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457200" marR="0" lvl="1" indent="-12700" algn="l" rtl="0">
              <a:spcBef>
                <a:spcPts val="300"/>
              </a:spcBef>
              <a:buClr>
                <a:schemeClr val="accent1"/>
              </a:buClr>
              <a:buSzPct val="73333"/>
              <a:buFont typeface="Merriweather Sans"/>
              <a:buChar char="○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01700" marR="0" lvl="2" indent="0" algn="l" rtl="0">
              <a:spcBef>
                <a:spcPts val="300"/>
              </a:spcBef>
              <a:buClr>
                <a:schemeClr val="accent3"/>
              </a:buClr>
              <a:buSzPct val="73333"/>
              <a:buFont typeface="Merriweather Sans"/>
              <a:buChar char="■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58900" marR="0" lvl="3" indent="0" algn="l" rtl="0">
              <a:spcBef>
                <a:spcPts val="300"/>
              </a:spcBef>
              <a:buClr>
                <a:schemeClr val="accent1"/>
              </a:buClr>
              <a:buSzPct val="73333"/>
              <a:buFont typeface="Merriweather Sans"/>
              <a:buChar char="●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03400" marR="0" lvl="4" indent="0" algn="l" rtl="0">
              <a:spcBef>
                <a:spcPts val="300"/>
              </a:spcBef>
              <a:buClr>
                <a:schemeClr val="accent3"/>
              </a:buClr>
              <a:buSzPct val="73333"/>
              <a:buFont typeface="Merriweather Sans"/>
              <a:buChar char="○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■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■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4" name="Shape 494"/>
          <p:cNvSpPr txBox="1">
            <a:spLocks noGrp="1"/>
          </p:cNvSpPr>
          <p:nvPr>
            <p:ph type="body" idx="3"/>
          </p:nvPr>
        </p:nvSpPr>
        <p:spPr>
          <a:xfrm>
            <a:off x="3945981" y="3598881"/>
            <a:ext cx="1106400" cy="506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ctr" rtl="0">
              <a:spcBef>
                <a:spcPts val="200"/>
              </a:spcBef>
              <a:buClr>
                <a:schemeClr val="accent3"/>
              </a:buClr>
              <a:buSzPct val="122222"/>
              <a:buFont typeface="Montserrat"/>
              <a:buChar char="●"/>
              <a:defRPr sz="9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457200" marR="0" lvl="1" indent="-12700" algn="l" rtl="0">
              <a:spcBef>
                <a:spcPts val="300"/>
              </a:spcBef>
              <a:buClr>
                <a:schemeClr val="accent1"/>
              </a:buClr>
              <a:buSzPct val="73333"/>
              <a:buFont typeface="Merriweather Sans"/>
              <a:buChar char="○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01700" marR="0" lvl="2" indent="0" algn="l" rtl="0">
              <a:spcBef>
                <a:spcPts val="300"/>
              </a:spcBef>
              <a:buClr>
                <a:schemeClr val="accent3"/>
              </a:buClr>
              <a:buSzPct val="73333"/>
              <a:buFont typeface="Merriweather Sans"/>
              <a:buChar char="■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58900" marR="0" lvl="3" indent="0" algn="l" rtl="0">
              <a:spcBef>
                <a:spcPts val="300"/>
              </a:spcBef>
              <a:buClr>
                <a:schemeClr val="accent1"/>
              </a:buClr>
              <a:buSzPct val="73333"/>
              <a:buFont typeface="Merriweather Sans"/>
              <a:buChar char="●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03400" marR="0" lvl="4" indent="0" algn="l" rtl="0">
              <a:spcBef>
                <a:spcPts val="300"/>
              </a:spcBef>
              <a:buClr>
                <a:schemeClr val="accent3"/>
              </a:buClr>
              <a:buSzPct val="73333"/>
              <a:buFont typeface="Merriweather Sans"/>
              <a:buChar char="○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5" name="Shape 495"/>
          <p:cNvSpPr txBox="1">
            <a:spLocks noGrp="1"/>
          </p:cNvSpPr>
          <p:nvPr>
            <p:ph type="body" idx="4"/>
          </p:nvPr>
        </p:nvSpPr>
        <p:spPr>
          <a:xfrm>
            <a:off x="1352727" y="3506102"/>
            <a:ext cx="1106400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ctr" rtl="0">
              <a:spcBef>
                <a:spcPts val="200"/>
              </a:spcBef>
              <a:buClr>
                <a:schemeClr val="accent3"/>
              </a:buClr>
              <a:buSzPct val="122222"/>
              <a:buFont typeface="Merriweather Sans"/>
              <a:buChar char="●"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-12700" algn="l" rtl="0">
              <a:spcBef>
                <a:spcPts val="300"/>
              </a:spcBef>
              <a:buClr>
                <a:schemeClr val="accent1"/>
              </a:buClr>
              <a:buSzPct val="73333"/>
              <a:buFont typeface="Merriweather Sans"/>
              <a:buChar char="○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01700" marR="0" lvl="2" indent="0" algn="l" rtl="0">
              <a:spcBef>
                <a:spcPts val="300"/>
              </a:spcBef>
              <a:buClr>
                <a:schemeClr val="accent3"/>
              </a:buClr>
              <a:buSzPct val="73333"/>
              <a:buFont typeface="Merriweather Sans"/>
              <a:buChar char="■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58900" marR="0" lvl="3" indent="0" algn="l" rtl="0">
              <a:spcBef>
                <a:spcPts val="300"/>
              </a:spcBef>
              <a:buClr>
                <a:schemeClr val="accent1"/>
              </a:buClr>
              <a:buSzPct val="73333"/>
              <a:buFont typeface="Merriweather Sans"/>
              <a:buChar char="●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03400" marR="0" lvl="4" indent="0" algn="l" rtl="0">
              <a:spcBef>
                <a:spcPts val="300"/>
              </a:spcBef>
              <a:buClr>
                <a:schemeClr val="accent3"/>
              </a:buClr>
              <a:buSzPct val="73333"/>
              <a:buFont typeface="Merriweather Sans"/>
              <a:buChar char="○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6" name="Shape 496"/>
          <p:cNvSpPr txBox="1">
            <a:spLocks noGrp="1"/>
          </p:cNvSpPr>
          <p:nvPr>
            <p:ph type="body" idx="5"/>
          </p:nvPr>
        </p:nvSpPr>
        <p:spPr>
          <a:xfrm>
            <a:off x="736890" y="2194560"/>
            <a:ext cx="1106400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ctr" rtl="0">
              <a:spcBef>
                <a:spcPts val="200"/>
              </a:spcBef>
              <a:buClr>
                <a:schemeClr val="accent3"/>
              </a:buClr>
              <a:buSzPct val="122222"/>
              <a:buFont typeface="Merriweather Sans"/>
              <a:buChar char="●"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-12700" algn="l" rtl="0">
              <a:spcBef>
                <a:spcPts val="300"/>
              </a:spcBef>
              <a:buClr>
                <a:schemeClr val="accent1"/>
              </a:buClr>
              <a:buSzPct val="73333"/>
              <a:buFont typeface="Merriweather Sans"/>
              <a:buChar char="○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01700" marR="0" lvl="2" indent="0" algn="l" rtl="0">
              <a:spcBef>
                <a:spcPts val="300"/>
              </a:spcBef>
              <a:buClr>
                <a:schemeClr val="accent3"/>
              </a:buClr>
              <a:buSzPct val="73333"/>
              <a:buFont typeface="Merriweather Sans"/>
              <a:buChar char="■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58900" marR="0" lvl="3" indent="0" algn="l" rtl="0">
              <a:spcBef>
                <a:spcPts val="300"/>
              </a:spcBef>
              <a:buClr>
                <a:schemeClr val="accent1"/>
              </a:buClr>
              <a:buSzPct val="73333"/>
              <a:buFont typeface="Merriweather Sans"/>
              <a:buChar char="●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03400" marR="0" lvl="4" indent="0" algn="l" rtl="0">
              <a:spcBef>
                <a:spcPts val="300"/>
              </a:spcBef>
              <a:buClr>
                <a:schemeClr val="accent3"/>
              </a:buClr>
              <a:buSzPct val="73333"/>
              <a:buFont typeface="Merriweather Sans"/>
              <a:buChar char="○"/>
              <a:defRPr sz="1500" b="0" i="0" u="none" strike="noStrike" cap="none">
                <a:solidFill>
                  <a:schemeClr val="dk2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7" name="Shape 497"/>
          <p:cNvSpPr txBox="1">
            <a:spLocks noGrp="1"/>
          </p:cNvSpPr>
          <p:nvPr>
            <p:ph type="body" idx="6"/>
          </p:nvPr>
        </p:nvSpPr>
        <p:spPr>
          <a:xfrm>
            <a:off x="388143" y="404695"/>
            <a:ext cx="2776500" cy="3710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accent3"/>
              </a:buClr>
              <a:buSzPct val="52380"/>
              <a:buFont typeface="Montserrat"/>
              <a:buChar char="●"/>
              <a:defRPr sz="21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457200" marR="0" lvl="1" indent="-12700" algn="l" rtl="0">
              <a:spcBef>
                <a:spcPts val="300"/>
              </a:spcBef>
              <a:buClr>
                <a:schemeClr val="accent1"/>
              </a:buClr>
              <a:buSzPct val="73333"/>
              <a:buFont typeface="Montserrat"/>
              <a:buChar char="○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901700" marR="0" lvl="2" indent="0" algn="l" rtl="0">
              <a:spcBef>
                <a:spcPts val="300"/>
              </a:spcBef>
              <a:buClr>
                <a:schemeClr val="accent3"/>
              </a:buClr>
              <a:buSzPct val="73333"/>
              <a:buFont typeface="Montserrat"/>
              <a:buChar char="■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358900" marR="0" lvl="3" indent="0" algn="l" rtl="0">
              <a:spcBef>
                <a:spcPts val="300"/>
              </a:spcBef>
              <a:buClr>
                <a:schemeClr val="accent1"/>
              </a:buClr>
              <a:buSzPct val="73333"/>
              <a:buFont typeface="Montserrat"/>
              <a:buChar char="●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1803400" marR="0" lvl="4" indent="0" algn="l" rtl="0">
              <a:spcBef>
                <a:spcPts val="300"/>
              </a:spcBef>
              <a:buClr>
                <a:schemeClr val="accent3"/>
              </a:buClr>
              <a:buSzPct val="73333"/>
              <a:buFont typeface="Montserrat"/>
              <a:buChar char="○"/>
              <a:defRPr sz="15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0" name="Shape 500" descr="lightbg_logo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090132" y="4779866"/>
            <a:ext cx="965100" cy="165600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Shape 501"/>
          <p:cNvSpPr/>
          <p:nvPr/>
        </p:nvSpPr>
        <p:spPr>
          <a:xfrm>
            <a:off x="0" y="0"/>
            <a:ext cx="68700" cy="5143500"/>
          </a:xfrm>
          <a:prstGeom prst="rect">
            <a:avLst/>
          </a:prstGeom>
          <a:solidFill>
            <a:srgbClr val="FEBA0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01_Blank"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Shape 503" descr="lightbg_logo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782104" y="4765780"/>
            <a:ext cx="965100" cy="165600"/>
          </a:xfrm>
          <a:prstGeom prst="rect">
            <a:avLst/>
          </a:prstGeom>
          <a:noFill/>
          <a:ln>
            <a:noFill/>
          </a:ln>
        </p:spPr>
      </p:pic>
      <p:sp>
        <p:nvSpPr>
          <p:cNvPr id="504" name="Shape 504"/>
          <p:cNvSpPr/>
          <p:nvPr/>
        </p:nvSpPr>
        <p:spPr>
          <a:xfrm>
            <a:off x="0" y="0"/>
            <a:ext cx="68700" cy="5143500"/>
          </a:xfrm>
          <a:prstGeom prst="rect">
            <a:avLst/>
          </a:prstGeom>
          <a:solidFill>
            <a:srgbClr val="FEBA0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01_Title"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Shape 506"/>
          <p:cNvSpPr/>
          <p:nvPr/>
        </p:nvSpPr>
        <p:spPr>
          <a:xfrm>
            <a:off x="0" y="0"/>
            <a:ext cx="68700" cy="5143500"/>
          </a:xfrm>
          <a:prstGeom prst="rect">
            <a:avLst/>
          </a:prstGeom>
          <a:solidFill>
            <a:srgbClr val="FEBA0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Shape 508"/>
          <p:cNvSpPr/>
          <p:nvPr/>
        </p:nvSpPr>
        <p:spPr>
          <a:xfrm rot="5400000">
            <a:off x="4537649" y="-2000189"/>
            <a:ext cx="68700" cy="9144000"/>
          </a:xfrm>
          <a:prstGeom prst="rect">
            <a:avLst/>
          </a:prstGeom>
          <a:solidFill>
            <a:srgbClr val="FEBA0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9" name="Shape 509" descr="lightbg_logo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782104" y="4765780"/>
            <a:ext cx="965100" cy="16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ustom Layout"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Custom Layout"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" name="Shape 512" descr="lightbg_logo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090132" y="4779866"/>
            <a:ext cx="965100" cy="16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7_Custom Layout"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" name="Shape 514" descr="lightbg_logo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090132" y="4779866"/>
            <a:ext cx="965100" cy="165600"/>
          </a:xfrm>
          <a:prstGeom prst="rect">
            <a:avLst/>
          </a:prstGeom>
          <a:noFill/>
          <a:ln>
            <a:noFill/>
          </a:ln>
        </p:spPr>
      </p:pic>
      <p:sp>
        <p:nvSpPr>
          <p:cNvPr id="515" name="Shape 515"/>
          <p:cNvSpPr/>
          <p:nvPr/>
        </p:nvSpPr>
        <p:spPr>
          <a:xfrm>
            <a:off x="0" y="0"/>
            <a:ext cx="68700" cy="5143500"/>
          </a:xfrm>
          <a:prstGeom prst="rect">
            <a:avLst/>
          </a:prstGeom>
          <a:solidFill>
            <a:srgbClr val="FEBA0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Custom Layout"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7" name="Shape 517" descr="lightbg_logo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782104" y="4765780"/>
            <a:ext cx="965100" cy="16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8_Custom Layout"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9" name="Shape 519" descr="lightbg_logo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99561" y="4739654"/>
            <a:ext cx="965100" cy="165600"/>
          </a:xfrm>
          <a:prstGeom prst="rect">
            <a:avLst/>
          </a:prstGeom>
          <a:noFill/>
          <a:ln>
            <a:noFill/>
          </a:ln>
        </p:spPr>
      </p:pic>
      <p:sp>
        <p:nvSpPr>
          <p:cNvPr id="520" name="Shape 520"/>
          <p:cNvSpPr/>
          <p:nvPr/>
        </p:nvSpPr>
        <p:spPr>
          <a:xfrm>
            <a:off x="0" y="0"/>
            <a:ext cx="68700" cy="5143500"/>
          </a:xfrm>
          <a:prstGeom prst="rect">
            <a:avLst/>
          </a:prstGeom>
          <a:solidFill>
            <a:srgbClr val="FEBA0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9_Custom Layout"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Shape 522"/>
          <p:cNvSpPr/>
          <p:nvPr/>
        </p:nvSpPr>
        <p:spPr>
          <a:xfrm>
            <a:off x="4561758" y="0"/>
            <a:ext cx="4582199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3" name="Shape 523" descr="cmyk_rev_logo.ep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782103" y="4758271"/>
            <a:ext cx="965100" cy="161100"/>
          </a:xfrm>
          <a:prstGeom prst="rect">
            <a:avLst/>
          </a:prstGeom>
          <a:noFill/>
          <a:ln>
            <a:noFill/>
          </a:ln>
        </p:spPr>
      </p:pic>
      <p:sp>
        <p:nvSpPr>
          <p:cNvPr id="524" name="Shape 524"/>
          <p:cNvSpPr/>
          <p:nvPr/>
        </p:nvSpPr>
        <p:spPr>
          <a:xfrm>
            <a:off x="4495775" y="0"/>
            <a:ext cx="68700" cy="5143500"/>
          </a:xfrm>
          <a:prstGeom prst="rect">
            <a:avLst/>
          </a:prstGeom>
          <a:solidFill>
            <a:srgbClr val="FEBA0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0_Custom Layout"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Shape 526"/>
          <p:cNvSpPr/>
          <p:nvPr/>
        </p:nvSpPr>
        <p:spPr>
          <a:xfrm>
            <a:off x="0" y="0"/>
            <a:ext cx="9144000" cy="3442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7" name="Shape 527" descr="lightbg_logo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782104" y="4765780"/>
            <a:ext cx="965100" cy="165600"/>
          </a:xfrm>
          <a:prstGeom prst="rect">
            <a:avLst/>
          </a:prstGeom>
          <a:noFill/>
          <a:ln>
            <a:noFill/>
          </a:ln>
        </p:spPr>
      </p:pic>
      <p:sp>
        <p:nvSpPr>
          <p:cNvPr id="528" name="Shape 528"/>
          <p:cNvSpPr/>
          <p:nvPr/>
        </p:nvSpPr>
        <p:spPr>
          <a:xfrm rot="5400000">
            <a:off x="4537650" y="-1107180"/>
            <a:ext cx="68700" cy="9144000"/>
          </a:xfrm>
          <a:prstGeom prst="rect">
            <a:avLst/>
          </a:prstGeom>
          <a:solidFill>
            <a:srgbClr val="FEBA0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1_Custom Layout"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Shape 530"/>
          <p:cNvSpPr/>
          <p:nvPr/>
        </p:nvSpPr>
        <p:spPr>
          <a:xfrm>
            <a:off x="0" y="3437262"/>
            <a:ext cx="9144000" cy="17061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1" name="Shape 531" descr="cmyk_rev_logo.ep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782103" y="4758271"/>
            <a:ext cx="965100" cy="161100"/>
          </a:xfrm>
          <a:prstGeom prst="rect">
            <a:avLst/>
          </a:prstGeom>
          <a:noFill/>
          <a:ln>
            <a:noFill/>
          </a:ln>
        </p:spPr>
      </p:pic>
      <p:sp>
        <p:nvSpPr>
          <p:cNvPr id="532" name="Shape 532"/>
          <p:cNvSpPr/>
          <p:nvPr/>
        </p:nvSpPr>
        <p:spPr>
          <a:xfrm rot="5400000">
            <a:off x="4537649" y="-1148717"/>
            <a:ext cx="68700" cy="9144000"/>
          </a:xfrm>
          <a:prstGeom prst="rect">
            <a:avLst/>
          </a:prstGeom>
          <a:solidFill>
            <a:srgbClr val="FEBA0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3_Custom Layout">
    <p:bg>
      <p:bgPr>
        <a:solidFill>
          <a:schemeClr val="dk2"/>
        </a:solidFill>
        <a:effectLst/>
      </p:bgPr>
    </p:bg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4" name="Shape 534" descr="cmyk_rev_logo.ep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782103" y="4758271"/>
            <a:ext cx="965100" cy="16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2_Custom Layout">
    <p:bg>
      <p:bgPr>
        <a:solidFill>
          <a:schemeClr val="dk2"/>
        </a:solidFill>
        <a:effectLst/>
      </p:bgPr>
    </p:bg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6" name="Shape 536" descr="cmyk_rev_logo.ep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782103" y="4758271"/>
            <a:ext cx="965100" cy="161100"/>
          </a:xfrm>
          <a:prstGeom prst="rect">
            <a:avLst/>
          </a:prstGeom>
          <a:noFill/>
          <a:ln>
            <a:noFill/>
          </a:ln>
        </p:spPr>
      </p:pic>
      <p:sp>
        <p:nvSpPr>
          <p:cNvPr id="537" name="Shape 537"/>
          <p:cNvSpPr/>
          <p:nvPr/>
        </p:nvSpPr>
        <p:spPr>
          <a:xfrm>
            <a:off x="0" y="0"/>
            <a:ext cx="68700" cy="5143500"/>
          </a:xfrm>
          <a:prstGeom prst="rect">
            <a:avLst/>
          </a:prstGeom>
          <a:solidFill>
            <a:srgbClr val="FEBA0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Custom Layout"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9" name="Shape 53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>
            <a:off x="2639710" y="143338"/>
            <a:ext cx="4118700" cy="4984500"/>
          </a:xfrm>
          <a:prstGeom prst="rect">
            <a:avLst/>
          </a:prstGeom>
          <a:noFill/>
          <a:ln>
            <a:noFill/>
          </a:ln>
        </p:spPr>
      </p:pic>
      <p:sp>
        <p:nvSpPr>
          <p:cNvPr id="540" name="Shape 540"/>
          <p:cNvSpPr>
            <a:spLocks noGrp="1"/>
          </p:cNvSpPr>
          <p:nvPr>
            <p:ph type="pic" idx="2"/>
          </p:nvPr>
        </p:nvSpPr>
        <p:spPr>
          <a:xfrm>
            <a:off x="2730858" y="1183355"/>
            <a:ext cx="3855000" cy="3001799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54000" algn="l" rtl="0">
              <a:spcBef>
                <a:spcPts val="300"/>
              </a:spcBef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36600" marR="0" lvl="1" indent="-114300" algn="l" rtl="0">
              <a:spcBef>
                <a:spcPts val="60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30300" marR="0" lvl="2" indent="-88900" algn="l" rtl="0"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587500" marR="0" lvl="3" indent="-1143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320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541" name="Shape 541" descr="lightbg_log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82104" y="4765780"/>
            <a:ext cx="965100" cy="165600"/>
          </a:xfrm>
          <a:prstGeom prst="rect">
            <a:avLst/>
          </a:prstGeom>
          <a:noFill/>
          <a:ln>
            <a:noFill/>
          </a:ln>
        </p:spPr>
      </p:pic>
      <p:sp>
        <p:nvSpPr>
          <p:cNvPr id="542" name="Shape 542"/>
          <p:cNvSpPr/>
          <p:nvPr/>
        </p:nvSpPr>
        <p:spPr>
          <a:xfrm>
            <a:off x="0" y="0"/>
            <a:ext cx="68700" cy="5143500"/>
          </a:xfrm>
          <a:prstGeom prst="rect">
            <a:avLst/>
          </a:prstGeom>
          <a:solidFill>
            <a:srgbClr val="FEBA0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Custom Layout"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4" name="Shape 544"/>
          <p:cNvGrpSpPr/>
          <p:nvPr/>
        </p:nvGrpSpPr>
        <p:grpSpPr>
          <a:xfrm>
            <a:off x="513185" y="1363502"/>
            <a:ext cx="5356403" cy="3093377"/>
            <a:chOff x="1763688" y="1124744"/>
            <a:chExt cx="5652600" cy="3166199"/>
          </a:xfrm>
        </p:grpSpPr>
        <p:sp>
          <p:nvSpPr>
            <p:cNvPr id="545" name="Shape 545"/>
            <p:cNvSpPr/>
            <p:nvPr/>
          </p:nvSpPr>
          <p:spPr>
            <a:xfrm>
              <a:off x="2699791" y="1397917"/>
              <a:ext cx="3744300" cy="2304300"/>
            </a:xfrm>
            <a:prstGeom prst="rect">
              <a:avLst/>
            </a:prstGeom>
            <a:solidFill>
              <a:srgbClr val="A5A5A5"/>
            </a:solidFill>
            <a:ln w="25400" cap="flat" cmpd="sng">
              <a:solidFill>
                <a:srgbClr val="0C66A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8100">
                <a:solidFill>
                  <a:srgbClr val="55556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46" name="Shape 546" descr="F:\Trabajos\Envato\Graphic River\Duckson\Elements\laptop.png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763688" y="1124744"/>
              <a:ext cx="5652600" cy="31661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7" name="Shape 547"/>
          <p:cNvSpPr>
            <a:spLocks noGrp="1"/>
          </p:cNvSpPr>
          <p:nvPr>
            <p:ph type="pic" idx="2"/>
          </p:nvPr>
        </p:nvSpPr>
        <p:spPr>
          <a:xfrm>
            <a:off x="1571610" y="1642142"/>
            <a:ext cx="3224100" cy="20778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54000" algn="l" rtl="0">
              <a:spcBef>
                <a:spcPts val="300"/>
              </a:spcBef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36600" marR="0" lvl="1" indent="-114300" algn="l" rtl="0">
              <a:spcBef>
                <a:spcPts val="60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30300" marR="0" lvl="2" indent="-88900" algn="l" rtl="0"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587500" marR="0" lvl="3" indent="-1143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320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548" name="Shape 548" descr="lightbg_log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82104" y="4765780"/>
            <a:ext cx="965100" cy="165600"/>
          </a:xfrm>
          <a:prstGeom prst="rect">
            <a:avLst/>
          </a:prstGeom>
          <a:noFill/>
          <a:ln>
            <a:noFill/>
          </a:ln>
        </p:spPr>
      </p:pic>
      <p:sp>
        <p:nvSpPr>
          <p:cNvPr id="549" name="Shape 549"/>
          <p:cNvSpPr/>
          <p:nvPr/>
        </p:nvSpPr>
        <p:spPr>
          <a:xfrm>
            <a:off x="0" y="0"/>
            <a:ext cx="68700" cy="5143500"/>
          </a:xfrm>
          <a:prstGeom prst="rect">
            <a:avLst/>
          </a:prstGeom>
          <a:solidFill>
            <a:srgbClr val="FEBA0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Custom Layout"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1" name="Shape 55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476388" y="1199029"/>
            <a:ext cx="5171100" cy="3051900"/>
          </a:xfrm>
          <a:prstGeom prst="rect">
            <a:avLst/>
          </a:prstGeom>
          <a:noFill/>
          <a:ln>
            <a:noFill/>
          </a:ln>
        </p:spPr>
      </p:pic>
      <p:sp>
        <p:nvSpPr>
          <p:cNvPr id="552" name="Shape 552"/>
          <p:cNvSpPr>
            <a:spLocks noGrp="1"/>
          </p:cNvSpPr>
          <p:nvPr>
            <p:ph type="pic" idx="2"/>
          </p:nvPr>
        </p:nvSpPr>
        <p:spPr>
          <a:xfrm>
            <a:off x="4143106" y="1413865"/>
            <a:ext cx="3831900" cy="25194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54000" algn="l" rtl="0">
              <a:spcBef>
                <a:spcPts val="300"/>
              </a:spcBef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36600" marR="0" lvl="1" indent="-114300" algn="l" rtl="0">
              <a:spcBef>
                <a:spcPts val="60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30300" marR="0" lvl="2" indent="-88900" algn="l" rtl="0"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587500" marR="0" lvl="3" indent="-1143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320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553" name="Shape 553" descr="lightbg_log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82104" y="4765780"/>
            <a:ext cx="965100" cy="165600"/>
          </a:xfrm>
          <a:prstGeom prst="rect">
            <a:avLst/>
          </a:prstGeom>
          <a:noFill/>
          <a:ln>
            <a:noFill/>
          </a:ln>
        </p:spPr>
      </p:pic>
      <p:sp>
        <p:nvSpPr>
          <p:cNvPr id="554" name="Shape 554"/>
          <p:cNvSpPr/>
          <p:nvPr/>
        </p:nvSpPr>
        <p:spPr>
          <a:xfrm>
            <a:off x="0" y="0"/>
            <a:ext cx="68700" cy="5143500"/>
          </a:xfrm>
          <a:prstGeom prst="rect">
            <a:avLst/>
          </a:prstGeom>
          <a:solidFill>
            <a:srgbClr val="FEBA0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Custom Layout"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6" name="Shape 556" descr="iMac-Mask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64095" y="587991"/>
            <a:ext cx="5407500" cy="4707600"/>
          </a:xfrm>
          <a:prstGeom prst="rect">
            <a:avLst/>
          </a:prstGeom>
          <a:noFill/>
          <a:ln>
            <a:noFill/>
          </a:ln>
        </p:spPr>
      </p:pic>
      <p:sp>
        <p:nvSpPr>
          <p:cNvPr id="557" name="Shape 557"/>
          <p:cNvSpPr>
            <a:spLocks noGrp="1"/>
          </p:cNvSpPr>
          <p:nvPr>
            <p:ph type="pic" idx="2"/>
          </p:nvPr>
        </p:nvSpPr>
        <p:spPr>
          <a:xfrm>
            <a:off x="3372741" y="850237"/>
            <a:ext cx="4786500" cy="27468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54000" algn="l" rtl="0">
              <a:spcBef>
                <a:spcPts val="300"/>
              </a:spcBef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36600" marR="0" lvl="1" indent="-114300" algn="l" rtl="0">
              <a:spcBef>
                <a:spcPts val="60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30300" marR="0" lvl="2" indent="-88900" algn="l" rtl="0"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587500" marR="0" lvl="3" indent="-1143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320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558" name="Shape 558" descr="lightbg_log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82104" y="4765780"/>
            <a:ext cx="965100" cy="165600"/>
          </a:xfrm>
          <a:prstGeom prst="rect">
            <a:avLst/>
          </a:prstGeom>
          <a:noFill/>
          <a:ln>
            <a:noFill/>
          </a:ln>
        </p:spPr>
      </p:pic>
      <p:sp>
        <p:nvSpPr>
          <p:cNvPr id="559" name="Shape 559"/>
          <p:cNvSpPr/>
          <p:nvPr/>
        </p:nvSpPr>
        <p:spPr>
          <a:xfrm>
            <a:off x="0" y="0"/>
            <a:ext cx="68700" cy="5143500"/>
          </a:xfrm>
          <a:prstGeom prst="rect">
            <a:avLst/>
          </a:prstGeom>
          <a:solidFill>
            <a:srgbClr val="FEBA0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Custom Layout"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1" name="Shape 561"/>
          <p:cNvGrpSpPr/>
          <p:nvPr/>
        </p:nvGrpSpPr>
        <p:grpSpPr>
          <a:xfrm>
            <a:off x="981699" y="1092698"/>
            <a:ext cx="7320609" cy="4050294"/>
            <a:chOff x="1017404" y="2693983"/>
            <a:chExt cx="6794700" cy="3655500"/>
          </a:xfrm>
        </p:grpSpPr>
        <p:grpSp>
          <p:nvGrpSpPr>
            <p:cNvPr id="562" name="Shape 562"/>
            <p:cNvGrpSpPr/>
            <p:nvPr/>
          </p:nvGrpSpPr>
          <p:grpSpPr>
            <a:xfrm>
              <a:off x="1017404" y="2693983"/>
              <a:ext cx="6794700" cy="3655500"/>
              <a:chOff x="1017404" y="2693983"/>
              <a:chExt cx="6794700" cy="3655500"/>
            </a:xfrm>
          </p:grpSpPr>
          <p:sp>
            <p:nvSpPr>
              <p:cNvPr id="563" name="Shape 563"/>
              <p:cNvSpPr/>
              <p:nvPr/>
            </p:nvSpPr>
            <p:spPr>
              <a:xfrm>
                <a:off x="1017404" y="2693983"/>
                <a:ext cx="6794700" cy="3655500"/>
              </a:xfrm>
              <a:prstGeom prst="roundRect">
                <a:avLst>
                  <a:gd name="adj" fmla="val 1292"/>
                </a:avLst>
              </a:prstGeom>
              <a:solidFill>
                <a:srgbClr val="B5AA97"/>
              </a:solidFill>
              <a:ln>
                <a:noFill/>
              </a:ln>
            </p:spPr>
            <p:txBody>
              <a:bodyPr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700">
                  <a:solidFill>
                    <a:schemeClr val="dk1"/>
                  </a:solidFill>
                  <a:latin typeface="Questrial"/>
                  <a:ea typeface="Questrial"/>
                  <a:cs typeface="Questrial"/>
                  <a:sym typeface="Questrial"/>
                </a:endParaRPr>
              </a:p>
            </p:txBody>
          </p:sp>
          <p:sp>
            <p:nvSpPr>
              <p:cNvPr id="564" name="Shape 564"/>
              <p:cNvSpPr/>
              <p:nvPr/>
            </p:nvSpPr>
            <p:spPr>
              <a:xfrm>
                <a:off x="1017404" y="3024940"/>
                <a:ext cx="6794700" cy="315900"/>
              </a:xfrm>
              <a:prstGeom prst="rect">
                <a:avLst/>
              </a:prstGeom>
              <a:solidFill>
                <a:srgbClr val="CDCDCD"/>
              </a:solidFill>
              <a:ln w="25400" cap="flat" cmpd="sng">
                <a:solidFill>
                  <a:srgbClr val="CDCDCD"/>
                </a:solidFill>
                <a:prstDash val="solid"/>
                <a:miter lim="8000"/>
                <a:headEnd type="none" w="med" len="med"/>
                <a:tailEnd type="none" w="med" len="med"/>
              </a:ln>
            </p:spPr>
            <p:txBody>
              <a:bodyPr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700">
                  <a:solidFill>
                    <a:schemeClr val="dk1"/>
                  </a:solidFill>
                  <a:latin typeface="Questrial"/>
                  <a:ea typeface="Questrial"/>
                  <a:cs typeface="Questrial"/>
                  <a:sym typeface="Questrial"/>
                </a:endParaRPr>
              </a:p>
            </p:txBody>
          </p:sp>
          <p:sp>
            <p:nvSpPr>
              <p:cNvPr id="565" name="Shape 565"/>
              <p:cNvSpPr/>
              <p:nvPr/>
            </p:nvSpPr>
            <p:spPr>
              <a:xfrm>
                <a:off x="2035350" y="2779230"/>
                <a:ext cx="2718000" cy="561599"/>
              </a:xfrm>
              <a:prstGeom prst="roundRect">
                <a:avLst>
                  <a:gd name="adj" fmla="val 11986"/>
                </a:avLst>
              </a:prstGeom>
              <a:solidFill>
                <a:srgbClr val="CDCDCD"/>
              </a:solidFill>
              <a:ln w="25400" cap="flat" cmpd="sng">
                <a:solidFill>
                  <a:srgbClr val="CDCDCD"/>
                </a:solidFill>
                <a:prstDash val="solid"/>
                <a:miter lim="8000"/>
                <a:headEnd type="none" w="med" len="med"/>
                <a:tailEnd type="none" w="med" len="med"/>
              </a:ln>
            </p:spPr>
            <p:txBody>
              <a:bodyPr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700">
                  <a:solidFill>
                    <a:schemeClr val="dk1"/>
                  </a:solidFill>
                  <a:latin typeface="Questrial"/>
                  <a:ea typeface="Questrial"/>
                  <a:cs typeface="Questrial"/>
                  <a:sym typeface="Questrial"/>
                </a:endParaRPr>
              </a:p>
            </p:txBody>
          </p:sp>
          <p:sp>
            <p:nvSpPr>
              <p:cNvPr id="566" name="Shape 566"/>
              <p:cNvSpPr/>
              <p:nvPr/>
            </p:nvSpPr>
            <p:spPr>
              <a:xfrm>
                <a:off x="1137753" y="2814331"/>
                <a:ext cx="96000" cy="954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700">
                  <a:solidFill>
                    <a:schemeClr val="dk1"/>
                  </a:solidFill>
                  <a:latin typeface="Questrial"/>
                  <a:ea typeface="Questrial"/>
                  <a:cs typeface="Questrial"/>
                  <a:sym typeface="Questrial"/>
                </a:endParaRPr>
              </a:p>
            </p:txBody>
          </p:sp>
          <p:sp>
            <p:nvSpPr>
              <p:cNvPr id="567" name="Shape 567"/>
              <p:cNvSpPr/>
              <p:nvPr/>
            </p:nvSpPr>
            <p:spPr>
              <a:xfrm>
                <a:off x="1307620" y="2814331"/>
                <a:ext cx="96000" cy="954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700">
                  <a:solidFill>
                    <a:schemeClr val="dk1"/>
                  </a:solidFill>
                  <a:latin typeface="Questrial"/>
                  <a:ea typeface="Questrial"/>
                  <a:cs typeface="Questrial"/>
                  <a:sym typeface="Questrial"/>
                </a:endParaRPr>
              </a:p>
            </p:txBody>
          </p:sp>
          <p:sp>
            <p:nvSpPr>
              <p:cNvPr id="568" name="Shape 568"/>
              <p:cNvSpPr/>
              <p:nvPr/>
            </p:nvSpPr>
            <p:spPr>
              <a:xfrm>
                <a:off x="1477486" y="2814331"/>
                <a:ext cx="96000" cy="95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700">
                  <a:solidFill>
                    <a:schemeClr val="dk1"/>
                  </a:solidFill>
                  <a:latin typeface="Questrial"/>
                  <a:ea typeface="Questrial"/>
                  <a:cs typeface="Questrial"/>
                  <a:sym typeface="Questrial"/>
                </a:endParaRPr>
              </a:p>
            </p:txBody>
          </p:sp>
          <p:sp>
            <p:nvSpPr>
              <p:cNvPr id="569" name="Shape 569"/>
              <p:cNvSpPr/>
              <p:nvPr/>
            </p:nvSpPr>
            <p:spPr>
              <a:xfrm>
                <a:off x="2205843" y="3085114"/>
                <a:ext cx="5104800" cy="200700"/>
              </a:xfrm>
              <a:prstGeom prst="rect">
                <a:avLst/>
              </a:prstGeom>
              <a:solidFill>
                <a:srgbClr val="FFFFFF"/>
              </a:solidFill>
              <a:ln w="25400" cap="flat" cmpd="sng">
                <a:solidFill>
                  <a:srgbClr val="B3B3B3"/>
                </a:solidFill>
                <a:prstDash val="solid"/>
                <a:miter lim="8000"/>
                <a:headEnd type="none" w="med" len="med"/>
                <a:tailEnd type="none" w="med" len="med"/>
              </a:ln>
            </p:spPr>
            <p:txBody>
              <a:bodyPr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700">
                  <a:solidFill>
                    <a:schemeClr val="dk1"/>
                  </a:solidFill>
                  <a:latin typeface="Questrial"/>
                  <a:ea typeface="Questrial"/>
                  <a:cs typeface="Questrial"/>
                  <a:sym typeface="Questrial"/>
                </a:endParaRPr>
              </a:p>
            </p:txBody>
          </p:sp>
          <p:sp>
            <p:nvSpPr>
              <p:cNvPr id="570" name="Shape 570"/>
              <p:cNvSpPr/>
              <p:nvPr/>
            </p:nvSpPr>
            <p:spPr>
              <a:xfrm rot="-2700000">
                <a:off x="4580748" y="2849573"/>
                <a:ext cx="99702" cy="9970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8750" y="0"/>
                    </a:moveTo>
                    <a:lnTo>
                      <a:pt x="39375" y="0"/>
                    </a:lnTo>
                    <a:lnTo>
                      <a:pt x="39375" y="39375"/>
                    </a:lnTo>
                    <a:lnTo>
                      <a:pt x="0" y="39375"/>
                    </a:lnTo>
                    <a:lnTo>
                      <a:pt x="0" y="78750"/>
                    </a:lnTo>
                    <a:lnTo>
                      <a:pt x="39375" y="78750"/>
                    </a:lnTo>
                    <a:lnTo>
                      <a:pt x="39375" y="120000"/>
                    </a:lnTo>
                    <a:lnTo>
                      <a:pt x="78750" y="120000"/>
                    </a:lnTo>
                    <a:lnTo>
                      <a:pt x="78750" y="78750"/>
                    </a:lnTo>
                    <a:lnTo>
                      <a:pt x="120000" y="78750"/>
                    </a:lnTo>
                    <a:lnTo>
                      <a:pt x="120000" y="39375"/>
                    </a:lnTo>
                    <a:lnTo>
                      <a:pt x="78750" y="39375"/>
                    </a:lnTo>
                    <a:lnTo>
                      <a:pt x="78750" y="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700">
                  <a:solidFill>
                    <a:schemeClr val="dk1"/>
                  </a:solidFill>
                  <a:latin typeface="Questrial"/>
                  <a:ea typeface="Questrial"/>
                  <a:cs typeface="Questrial"/>
                  <a:sym typeface="Questrial"/>
                </a:endParaRPr>
              </a:p>
            </p:txBody>
          </p:sp>
          <p:grpSp>
            <p:nvGrpSpPr>
              <p:cNvPr id="571" name="Shape 571"/>
              <p:cNvGrpSpPr/>
              <p:nvPr/>
            </p:nvGrpSpPr>
            <p:grpSpPr>
              <a:xfrm>
                <a:off x="7494380" y="2779230"/>
                <a:ext cx="155459" cy="155381"/>
                <a:chOff x="4763" y="0"/>
                <a:chExt cx="2900362" cy="2898900"/>
              </a:xfrm>
            </p:grpSpPr>
            <p:sp>
              <p:nvSpPr>
                <p:cNvPr id="572" name="Shape 572"/>
                <p:cNvSpPr/>
                <p:nvPr/>
              </p:nvSpPr>
              <p:spPr>
                <a:xfrm>
                  <a:off x="4763" y="0"/>
                  <a:ext cx="727200" cy="7224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4455" y="0"/>
                      </a:moveTo>
                      <a:cubicBezTo>
                        <a:pt x="14922" y="0"/>
                        <a:pt x="14922" y="0"/>
                        <a:pt x="14922" y="0"/>
                      </a:cubicBezTo>
                      <a:cubicBezTo>
                        <a:pt x="6839" y="0"/>
                        <a:pt x="0" y="6875"/>
                        <a:pt x="0" y="15000"/>
                      </a:cubicBezTo>
                      <a:cubicBezTo>
                        <a:pt x="0" y="105000"/>
                        <a:pt x="0" y="105000"/>
                        <a:pt x="0" y="105000"/>
                      </a:cubicBezTo>
                      <a:cubicBezTo>
                        <a:pt x="0" y="113750"/>
                        <a:pt x="6839" y="120000"/>
                        <a:pt x="14922" y="120000"/>
                      </a:cubicBezTo>
                      <a:cubicBezTo>
                        <a:pt x="104455" y="120000"/>
                        <a:pt x="104455" y="120000"/>
                        <a:pt x="104455" y="120000"/>
                      </a:cubicBezTo>
                      <a:cubicBezTo>
                        <a:pt x="113160" y="120000"/>
                        <a:pt x="120000" y="113750"/>
                        <a:pt x="120000" y="105000"/>
                      </a:cubicBezTo>
                      <a:cubicBezTo>
                        <a:pt x="120000" y="15000"/>
                        <a:pt x="120000" y="15000"/>
                        <a:pt x="120000" y="15000"/>
                      </a:cubicBezTo>
                      <a:cubicBezTo>
                        <a:pt x="120000" y="6875"/>
                        <a:pt x="113160" y="0"/>
                        <a:pt x="104455" y="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700">
                    <a:solidFill>
                      <a:schemeClr val="dk1"/>
                    </a:solidFill>
                    <a:latin typeface="Questrial"/>
                    <a:ea typeface="Questrial"/>
                    <a:cs typeface="Questrial"/>
                    <a:sym typeface="Questrial"/>
                  </a:endParaRPr>
                </a:p>
              </p:txBody>
            </p:sp>
            <p:sp>
              <p:nvSpPr>
                <p:cNvPr id="573" name="Shape 573"/>
                <p:cNvSpPr/>
                <p:nvPr/>
              </p:nvSpPr>
              <p:spPr>
                <a:xfrm>
                  <a:off x="4763" y="1087437"/>
                  <a:ext cx="727200" cy="7223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4455" y="0"/>
                      </a:moveTo>
                      <a:cubicBezTo>
                        <a:pt x="14922" y="0"/>
                        <a:pt x="14922" y="0"/>
                        <a:pt x="14922" y="0"/>
                      </a:cubicBezTo>
                      <a:cubicBezTo>
                        <a:pt x="6839" y="0"/>
                        <a:pt x="0" y="6875"/>
                        <a:pt x="0" y="15000"/>
                      </a:cubicBezTo>
                      <a:cubicBezTo>
                        <a:pt x="0" y="105000"/>
                        <a:pt x="0" y="105000"/>
                        <a:pt x="0" y="105000"/>
                      </a:cubicBezTo>
                      <a:cubicBezTo>
                        <a:pt x="0" y="113125"/>
                        <a:pt x="6839" y="120000"/>
                        <a:pt x="14922" y="120000"/>
                      </a:cubicBezTo>
                      <a:cubicBezTo>
                        <a:pt x="104455" y="120000"/>
                        <a:pt x="104455" y="120000"/>
                        <a:pt x="104455" y="120000"/>
                      </a:cubicBezTo>
                      <a:cubicBezTo>
                        <a:pt x="113160" y="120000"/>
                        <a:pt x="120000" y="113125"/>
                        <a:pt x="120000" y="105000"/>
                      </a:cubicBezTo>
                      <a:cubicBezTo>
                        <a:pt x="120000" y="15000"/>
                        <a:pt x="120000" y="15000"/>
                        <a:pt x="120000" y="15000"/>
                      </a:cubicBezTo>
                      <a:cubicBezTo>
                        <a:pt x="120000" y="6875"/>
                        <a:pt x="113160" y="0"/>
                        <a:pt x="104455" y="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700">
                    <a:solidFill>
                      <a:schemeClr val="dk1"/>
                    </a:solidFill>
                    <a:latin typeface="Questrial"/>
                    <a:ea typeface="Questrial"/>
                    <a:cs typeface="Questrial"/>
                    <a:sym typeface="Questrial"/>
                  </a:endParaRPr>
                </a:p>
              </p:txBody>
            </p:sp>
            <p:sp>
              <p:nvSpPr>
                <p:cNvPr id="574" name="Shape 574"/>
                <p:cNvSpPr/>
                <p:nvPr/>
              </p:nvSpPr>
              <p:spPr>
                <a:xfrm>
                  <a:off x="4763" y="2171700"/>
                  <a:ext cx="727200" cy="7272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4455" y="0"/>
                      </a:moveTo>
                      <a:cubicBezTo>
                        <a:pt x="14922" y="0"/>
                        <a:pt x="14922" y="0"/>
                        <a:pt x="14922" y="0"/>
                      </a:cubicBezTo>
                      <a:cubicBezTo>
                        <a:pt x="6839" y="0"/>
                        <a:pt x="0" y="6839"/>
                        <a:pt x="0" y="15544"/>
                      </a:cubicBezTo>
                      <a:cubicBezTo>
                        <a:pt x="0" y="105077"/>
                        <a:pt x="0" y="105077"/>
                        <a:pt x="0" y="105077"/>
                      </a:cubicBezTo>
                      <a:cubicBezTo>
                        <a:pt x="0" y="113160"/>
                        <a:pt x="6839" y="120000"/>
                        <a:pt x="14922" y="120000"/>
                      </a:cubicBezTo>
                      <a:cubicBezTo>
                        <a:pt x="104455" y="120000"/>
                        <a:pt x="104455" y="120000"/>
                        <a:pt x="104455" y="120000"/>
                      </a:cubicBezTo>
                      <a:cubicBezTo>
                        <a:pt x="113160" y="120000"/>
                        <a:pt x="120000" y="113160"/>
                        <a:pt x="120000" y="105077"/>
                      </a:cubicBezTo>
                      <a:cubicBezTo>
                        <a:pt x="120000" y="15544"/>
                        <a:pt x="120000" y="15544"/>
                        <a:pt x="120000" y="15544"/>
                      </a:cubicBezTo>
                      <a:cubicBezTo>
                        <a:pt x="120000" y="6839"/>
                        <a:pt x="113160" y="0"/>
                        <a:pt x="104455" y="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700">
                    <a:solidFill>
                      <a:schemeClr val="dk1"/>
                    </a:solidFill>
                    <a:latin typeface="Questrial"/>
                    <a:ea typeface="Questrial"/>
                    <a:cs typeface="Questrial"/>
                    <a:sym typeface="Questrial"/>
                  </a:endParaRPr>
                </a:p>
              </p:txBody>
            </p:sp>
            <p:sp>
              <p:nvSpPr>
                <p:cNvPr id="575" name="Shape 575"/>
                <p:cNvSpPr/>
                <p:nvPr/>
              </p:nvSpPr>
              <p:spPr>
                <a:xfrm>
                  <a:off x="1093787" y="0"/>
                  <a:ext cx="722399" cy="7224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5000" y="0"/>
                      </a:moveTo>
                      <a:cubicBezTo>
                        <a:pt x="15000" y="0"/>
                        <a:pt x="15000" y="0"/>
                        <a:pt x="15000" y="0"/>
                      </a:cubicBezTo>
                      <a:cubicBezTo>
                        <a:pt x="6875" y="0"/>
                        <a:pt x="0" y="6875"/>
                        <a:pt x="0" y="15000"/>
                      </a:cubicBezTo>
                      <a:cubicBezTo>
                        <a:pt x="0" y="105000"/>
                        <a:pt x="0" y="105000"/>
                        <a:pt x="0" y="105000"/>
                      </a:cubicBezTo>
                      <a:cubicBezTo>
                        <a:pt x="0" y="113750"/>
                        <a:pt x="6875" y="120000"/>
                        <a:pt x="15000" y="120000"/>
                      </a:cubicBezTo>
                      <a:cubicBezTo>
                        <a:pt x="105000" y="120000"/>
                        <a:pt x="105000" y="120000"/>
                        <a:pt x="105000" y="120000"/>
                      </a:cubicBezTo>
                      <a:cubicBezTo>
                        <a:pt x="113125" y="120000"/>
                        <a:pt x="120000" y="113750"/>
                        <a:pt x="120000" y="105000"/>
                      </a:cubicBezTo>
                      <a:cubicBezTo>
                        <a:pt x="120000" y="15000"/>
                        <a:pt x="120000" y="15000"/>
                        <a:pt x="120000" y="15000"/>
                      </a:cubicBezTo>
                      <a:cubicBezTo>
                        <a:pt x="120000" y="6875"/>
                        <a:pt x="113125" y="0"/>
                        <a:pt x="105000" y="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700">
                    <a:solidFill>
                      <a:schemeClr val="dk1"/>
                    </a:solidFill>
                    <a:latin typeface="Questrial"/>
                    <a:ea typeface="Questrial"/>
                    <a:cs typeface="Questrial"/>
                    <a:sym typeface="Questrial"/>
                  </a:endParaRPr>
                </a:p>
              </p:txBody>
            </p:sp>
            <p:sp>
              <p:nvSpPr>
                <p:cNvPr id="576" name="Shape 576"/>
                <p:cNvSpPr/>
                <p:nvPr/>
              </p:nvSpPr>
              <p:spPr>
                <a:xfrm>
                  <a:off x="1093787" y="1087437"/>
                  <a:ext cx="722399" cy="7223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5000" y="0"/>
                      </a:moveTo>
                      <a:cubicBezTo>
                        <a:pt x="15000" y="0"/>
                        <a:pt x="15000" y="0"/>
                        <a:pt x="15000" y="0"/>
                      </a:cubicBezTo>
                      <a:cubicBezTo>
                        <a:pt x="6875" y="0"/>
                        <a:pt x="0" y="6875"/>
                        <a:pt x="0" y="15000"/>
                      </a:cubicBezTo>
                      <a:cubicBezTo>
                        <a:pt x="0" y="105000"/>
                        <a:pt x="0" y="105000"/>
                        <a:pt x="0" y="105000"/>
                      </a:cubicBezTo>
                      <a:cubicBezTo>
                        <a:pt x="0" y="113125"/>
                        <a:pt x="6875" y="120000"/>
                        <a:pt x="15000" y="120000"/>
                      </a:cubicBezTo>
                      <a:cubicBezTo>
                        <a:pt x="105000" y="120000"/>
                        <a:pt x="105000" y="120000"/>
                        <a:pt x="105000" y="120000"/>
                      </a:cubicBezTo>
                      <a:cubicBezTo>
                        <a:pt x="113125" y="120000"/>
                        <a:pt x="120000" y="113125"/>
                        <a:pt x="120000" y="105000"/>
                      </a:cubicBezTo>
                      <a:cubicBezTo>
                        <a:pt x="120000" y="15000"/>
                        <a:pt x="120000" y="15000"/>
                        <a:pt x="120000" y="15000"/>
                      </a:cubicBezTo>
                      <a:cubicBezTo>
                        <a:pt x="120000" y="6875"/>
                        <a:pt x="113125" y="0"/>
                        <a:pt x="105000" y="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700">
                    <a:solidFill>
                      <a:schemeClr val="dk1"/>
                    </a:solidFill>
                    <a:latin typeface="Questrial"/>
                    <a:ea typeface="Questrial"/>
                    <a:cs typeface="Questrial"/>
                    <a:sym typeface="Questrial"/>
                  </a:endParaRPr>
                </a:p>
              </p:txBody>
            </p:sp>
            <p:sp>
              <p:nvSpPr>
                <p:cNvPr id="577" name="Shape 577"/>
                <p:cNvSpPr/>
                <p:nvPr/>
              </p:nvSpPr>
              <p:spPr>
                <a:xfrm>
                  <a:off x="1093787" y="2171700"/>
                  <a:ext cx="722399" cy="7272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5000" y="0"/>
                      </a:moveTo>
                      <a:cubicBezTo>
                        <a:pt x="15000" y="0"/>
                        <a:pt x="15000" y="0"/>
                        <a:pt x="15000" y="0"/>
                      </a:cubicBezTo>
                      <a:cubicBezTo>
                        <a:pt x="6875" y="0"/>
                        <a:pt x="0" y="6839"/>
                        <a:pt x="0" y="15544"/>
                      </a:cubicBezTo>
                      <a:cubicBezTo>
                        <a:pt x="0" y="105077"/>
                        <a:pt x="0" y="105077"/>
                        <a:pt x="0" y="105077"/>
                      </a:cubicBezTo>
                      <a:cubicBezTo>
                        <a:pt x="0" y="113160"/>
                        <a:pt x="6875" y="120000"/>
                        <a:pt x="15000" y="120000"/>
                      </a:cubicBezTo>
                      <a:cubicBezTo>
                        <a:pt x="105000" y="120000"/>
                        <a:pt x="105000" y="120000"/>
                        <a:pt x="105000" y="120000"/>
                      </a:cubicBezTo>
                      <a:cubicBezTo>
                        <a:pt x="113125" y="120000"/>
                        <a:pt x="120000" y="113160"/>
                        <a:pt x="120000" y="105077"/>
                      </a:cubicBezTo>
                      <a:cubicBezTo>
                        <a:pt x="120000" y="15544"/>
                        <a:pt x="120000" y="15544"/>
                        <a:pt x="120000" y="15544"/>
                      </a:cubicBezTo>
                      <a:cubicBezTo>
                        <a:pt x="120000" y="6839"/>
                        <a:pt x="113125" y="0"/>
                        <a:pt x="105000" y="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700">
                    <a:solidFill>
                      <a:schemeClr val="dk1"/>
                    </a:solidFill>
                    <a:latin typeface="Questrial"/>
                    <a:ea typeface="Questrial"/>
                    <a:cs typeface="Questrial"/>
                    <a:sym typeface="Questrial"/>
                  </a:endParaRPr>
                </a:p>
              </p:txBody>
            </p:sp>
            <p:sp>
              <p:nvSpPr>
                <p:cNvPr id="578" name="Shape 578"/>
                <p:cNvSpPr/>
                <p:nvPr/>
              </p:nvSpPr>
              <p:spPr>
                <a:xfrm>
                  <a:off x="2181225" y="0"/>
                  <a:ext cx="723900" cy="7224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5000" y="0"/>
                      </a:moveTo>
                      <a:cubicBezTo>
                        <a:pt x="15000" y="0"/>
                        <a:pt x="15000" y="0"/>
                        <a:pt x="15000" y="0"/>
                      </a:cubicBezTo>
                      <a:cubicBezTo>
                        <a:pt x="6250" y="0"/>
                        <a:pt x="0" y="6875"/>
                        <a:pt x="0" y="15000"/>
                      </a:cubicBezTo>
                      <a:cubicBezTo>
                        <a:pt x="0" y="105000"/>
                        <a:pt x="0" y="105000"/>
                        <a:pt x="0" y="105000"/>
                      </a:cubicBezTo>
                      <a:cubicBezTo>
                        <a:pt x="0" y="113750"/>
                        <a:pt x="6250" y="120000"/>
                        <a:pt x="15000" y="120000"/>
                      </a:cubicBezTo>
                      <a:cubicBezTo>
                        <a:pt x="105000" y="120000"/>
                        <a:pt x="105000" y="120000"/>
                        <a:pt x="105000" y="120000"/>
                      </a:cubicBezTo>
                      <a:cubicBezTo>
                        <a:pt x="113125" y="120000"/>
                        <a:pt x="120000" y="113750"/>
                        <a:pt x="120000" y="105000"/>
                      </a:cubicBezTo>
                      <a:cubicBezTo>
                        <a:pt x="120000" y="15000"/>
                        <a:pt x="120000" y="15000"/>
                        <a:pt x="120000" y="15000"/>
                      </a:cubicBezTo>
                      <a:cubicBezTo>
                        <a:pt x="120000" y="6875"/>
                        <a:pt x="113125" y="0"/>
                        <a:pt x="105000" y="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700">
                    <a:solidFill>
                      <a:schemeClr val="dk1"/>
                    </a:solidFill>
                    <a:latin typeface="Questrial"/>
                    <a:ea typeface="Questrial"/>
                    <a:cs typeface="Questrial"/>
                    <a:sym typeface="Questrial"/>
                  </a:endParaRPr>
                </a:p>
              </p:txBody>
            </p:sp>
            <p:sp>
              <p:nvSpPr>
                <p:cNvPr id="579" name="Shape 579"/>
                <p:cNvSpPr/>
                <p:nvPr/>
              </p:nvSpPr>
              <p:spPr>
                <a:xfrm>
                  <a:off x="2181225" y="1087437"/>
                  <a:ext cx="723900" cy="7223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5000" y="0"/>
                      </a:moveTo>
                      <a:cubicBezTo>
                        <a:pt x="15000" y="0"/>
                        <a:pt x="15000" y="0"/>
                        <a:pt x="15000" y="0"/>
                      </a:cubicBezTo>
                      <a:cubicBezTo>
                        <a:pt x="6250" y="0"/>
                        <a:pt x="0" y="6875"/>
                        <a:pt x="0" y="15000"/>
                      </a:cubicBezTo>
                      <a:cubicBezTo>
                        <a:pt x="0" y="105000"/>
                        <a:pt x="0" y="105000"/>
                        <a:pt x="0" y="105000"/>
                      </a:cubicBezTo>
                      <a:cubicBezTo>
                        <a:pt x="0" y="113125"/>
                        <a:pt x="6250" y="120000"/>
                        <a:pt x="15000" y="120000"/>
                      </a:cubicBezTo>
                      <a:cubicBezTo>
                        <a:pt x="105000" y="120000"/>
                        <a:pt x="105000" y="120000"/>
                        <a:pt x="105000" y="120000"/>
                      </a:cubicBezTo>
                      <a:cubicBezTo>
                        <a:pt x="113125" y="120000"/>
                        <a:pt x="120000" y="113125"/>
                        <a:pt x="120000" y="105000"/>
                      </a:cubicBezTo>
                      <a:cubicBezTo>
                        <a:pt x="120000" y="15000"/>
                        <a:pt x="120000" y="15000"/>
                        <a:pt x="120000" y="15000"/>
                      </a:cubicBezTo>
                      <a:cubicBezTo>
                        <a:pt x="120000" y="6875"/>
                        <a:pt x="113125" y="0"/>
                        <a:pt x="105000" y="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700">
                    <a:solidFill>
                      <a:schemeClr val="dk1"/>
                    </a:solidFill>
                    <a:latin typeface="Questrial"/>
                    <a:ea typeface="Questrial"/>
                    <a:cs typeface="Questrial"/>
                    <a:sym typeface="Questrial"/>
                  </a:endParaRPr>
                </a:p>
              </p:txBody>
            </p:sp>
            <p:sp>
              <p:nvSpPr>
                <p:cNvPr id="580" name="Shape 580"/>
                <p:cNvSpPr/>
                <p:nvPr/>
              </p:nvSpPr>
              <p:spPr>
                <a:xfrm>
                  <a:off x="2181225" y="2171700"/>
                  <a:ext cx="723900" cy="7272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5000" y="0"/>
                      </a:moveTo>
                      <a:cubicBezTo>
                        <a:pt x="15000" y="0"/>
                        <a:pt x="15000" y="0"/>
                        <a:pt x="15000" y="0"/>
                      </a:cubicBezTo>
                      <a:cubicBezTo>
                        <a:pt x="6250" y="0"/>
                        <a:pt x="0" y="6839"/>
                        <a:pt x="0" y="15544"/>
                      </a:cubicBezTo>
                      <a:cubicBezTo>
                        <a:pt x="0" y="105077"/>
                        <a:pt x="0" y="105077"/>
                        <a:pt x="0" y="105077"/>
                      </a:cubicBezTo>
                      <a:cubicBezTo>
                        <a:pt x="0" y="113160"/>
                        <a:pt x="6250" y="120000"/>
                        <a:pt x="15000" y="120000"/>
                      </a:cubicBezTo>
                      <a:cubicBezTo>
                        <a:pt x="105000" y="120000"/>
                        <a:pt x="105000" y="120000"/>
                        <a:pt x="105000" y="120000"/>
                      </a:cubicBezTo>
                      <a:cubicBezTo>
                        <a:pt x="113125" y="120000"/>
                        <a:pt x="120000" y="113160"/>
                        <a:pt x="120000" y="105077"/>
                      </a:cubicBezTo>
                      <a:cubicBezTo>
                        <a:pt x="120000" y="15544"/>
                        <a:pt x="120000" y="15544"/>
                        <a:pt x="120000" y="15544"/>
                      </a:cubicBezTo>
                      <a:cubicBezTo>
                        <a:pt x="120000" y="6839"/>
                        <a:pt x="113125" y="0"/>
                        <a:pt x="105000" y="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wrap="square" lIns="68575" tIns="34275" rIns="68575" bIns="34275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buNone/>
                  </a:pPr>
                  <a:endParaRPr sz="1700">
                    <a:solidFill>
                      <a:schemeClr val="dk1"/>
                    </a:solidFill>
                    <a:latin typeface="Questrial"/>
                    <a:ea typeface="Questrial"/>
                    <a:cs typeface="Questrial"/>
                    <a:sym typeface="Questrial"/>
                  </a:endParaRPr>
                </a:p>
              </p:txBody>
            </p:sp>
          </p:grpSp>
          <p:sp>
            <p:nvSpPr>
              <p:cNvPr id="581" name="Shape 581"/>
              <p:cNvSpPr/>
              <p:nvPr/>
            </p:nvSpPr>
            <p:spPr>
              <a:xfrm rot="5400000">
                <a:off x="7497028" y="3115900"/>
                <a:ext cx="147000" cy="1287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7500" y="0"/>
                    </a:moveTo>
                    <a:cubicBezTo>
                      <a:pt x="41116" y="0"/>
                      <a:pt x="19285" y="22346"/>
                      <a:pt x="15535" y="51428"/>
                    </a:cubicBezTo>
                    <a:cubicBezTo>
                      <a:pt x="0" y="51428"/>
                      <a:pt x="0" y="51428"/>
                      <a:pt x="0" y="51428"/>
                    </a:cubicBezTo>
                    <a:cubicBezTo>
                      <a:pt x="22499" y="85714"/>
                      <a:pt x="22499" y="85714"/>
                      <a:pt x="22499" y="85714"/>
                    </a:cubicBezTo>
                    <a:cubicBezTo>
                      <a:pt x="44999" y="51428"/>
                      <a:pt x="44999" y="51428"/>
                      <a:pt x="44999" y="51428"/>
                    </a:cubicBezTo>
                    <a:cubicBezTo>
                      <a:pt x="30803" y="51428"/>
                      <a:pt x="30803" y="51428"/>
                      <a:pt x="30803" y="51428"/>
                    </a:cubicBezTo>
                    <a:cubicBezTo>
                      <a:pt x="34285" y="31836"/>
                      <a:pt x="49419" y="17142"/>
                      <a:pt x="67500" y="17142"/>
                    </a:cubicBezTo>
                    <a:cubicBezTo>
                      <a:pt x="88124" y="17142"/>
                      <a:pt x="104999" y="36428"/>
                      <a:pt x="104999" y="59999"/>
                    </a:cubicBezTo>
                    <a:cubicBezTo>
                      <a:pt x="104999" y="83571"/>
                      <a:pt x="88124" y="102857"/>
                      <a:pt x="67500" y="102857"/>
                    </a:cubicBezTo>
                    <a:cubicBezTo>
                      <a:pt x="67500" y="119999"/>
                      <a:pt x="67500" y="119999"/>
                      <a:pt x="67500" y="119999"/>
                    </a:cubicBezTo>
                    <a:cubicBezTo>
                      <a:pt x="96562" y="119999"/>
                      <a:pt x="119999" y="93214"/>
                      <a:pt x="119999" y="59999"/>
                    </a:cubicBezTo>
                    <a:cubicBezTo>
                      <a:pt x="119999" y="26785"/>
                      <a:pt x="96562" y="0"/>
                      <a:pt x="67500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1700">
                  <a:solidFill>
                    <a:schemeClr val="dk1"/>
                  </a:solidFill>
                  <a:latin typeface="Questrial"/>
                  <a:ea typeface="Questrial"/>
                  <a:cs typeface="Questrial"/>
                  <a:sym typeface="Questrial"/>
                </a:endParaRPr>
              </a:p>
            </p:txBody>
          </p:sp>
        </p:grpSp>
        <p:sp>
          <p:nvSpPr>
            <p:cNvPr id="582" name="Shape 582"/>
            <p:cNvSpPr/>
            <p:nvPr/>
          </p:nvSpPr>
          <p:spPr>
            <a:xfrm>
              <a:off x="2269942" y="3130075"/>
              <a:ext cx="115500" cy="115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0"/>
                  </a:moveTo>
                  <a:cubicBezTo>
                    <a:pt x="26792" y="0"/>
                    <a:pt x="0" y="26792"/>
                    <a:pt x="0" y="60000"/>
                  </a:cubicBezTo>
                  <a:cubicBezTo>
                    <a:pt x="0" y="93207"/>
                    <a:pt x="26792" y="120000"/>
                    <a:pt x="60000" y="120000"/>
                  </a:cubicBezTo>
                  <a:cubicBezTo>
                    <a:pt x="93207" y="120000"/>
                    <a:pt x="120000" y="93207"/>
                    <a:pt x="120000" y="60000"/>
                  </a:cubicBezTo>
                  <a:cubicBezTo>
                    <a:pt x="120000" y="26792"/>
                    <a:pt x="93207" y="0"/>
                    <a:pt x="60000" y="0"/>
                  </a:cubicBezTo>
                  <a:close/>
                  <a:moveTo>
                    <a:pt x="112075" y="58113"/>
                  </a:moveTo>
                  <a:cubicBezTo>
                    <a:pt x="88867" y="58113"/>
                    <a:pt x="88867" y="58113"/>
                    <a:pt x="88867" y="58113"/>
                  </a:cubicBezTo>
                  <a:cubicBezTo>
                    <a:pt x="88679" y="49433"/>
                    <a:pt x="87169" y="41320"/>
                    <a:pt x="84528" y="33773"/>
                  </a:cubicBezTo>
                  <a:cubicBezTo>
                    <a:pt x="89811" y="31698"/>
                    <a:pt x="94528" y="28679"/>
                    <a:pt x="99056" y="25283"/>
                  </a:cubicBezTo>
                  <a:cubicBezTo>
                    <a:pt x="106792" y="34150"/>
                    <a:pt x="111698" y="45471"/>
                    <a:pt x="112075" y="58113"/>
                  </a:cubicBezTo>
                  <a:close/>
                  <a:moveTo>
                    <a:pt x="57924" y="112075"/>
                  </a:moveTo>
                  <a:cubicBezTo>
                    <a:pt x="51509" y="106792"/>
                    <a:pt x="46037" y="99811"/>
                    <a:pt x="42075" y="91698"/>
                  </a:cubicBezTo>
                  <a:cubicBezTo>
                    <a:pt x="47169" y="90188"/>
                    <a:pt x="52452" y="89245"/>
                    <a:pt x="58113" y="89056"/>
                  </a:cubicBezTo>
                  <a:cubicBezTo>
                    <a:pt x="58113" y="112075"/>
                    <a:pt x="58113" y="112075"/>
                    <a:pt x="58113" y="112075"/>
                  </a:cubicBezTo>
                  <a:cubicBezTo>
                    <a:pt x="57924" y="112075"/>
                    <a:pt x="57924" y="112075"/>
                    <a:pt x="57924" y="112075"/>
                  </a:cubicBezTo>
                  <a:close/>
                  <a:moveTo>
                    <a:pt x="62075" y="7924"/>
                  </a:moveTo>
                  <a:cubicBezTo>
                    <a:pt x="69433" y="13962"/>
                    <a:pt x="75471" y="22075"/>
                    <a:pt x="79433" y="31509"/>
                  </a:cubicBezTo>
                  <a:cubicBezTo>
                    <a:pt x="73962" y="33396"/>
                    <a:pt x="68113" y="34528"/>
                    <a:pt x="61886" y="34716"/>
                  </a:cubicBezTo>
                  <a:cubicBezTo>
                    <a:pt x="61886" y="7924"/>
                    <a:pt x="61886" y="7924"/>
                    <a:pt x="61886" y="7924"/>
                  </a:cubicBezTo>
                  <a:cubicBezTo>
                    <a:pt x="62075" y="7924"/>
                    <a:pt x="62075" y="7924"/>
                    <a:pt x="62075" y="7924"/>
                  </a:cubicBezTo>
                  <a:close/>
                  <a:moveTo>
                    <a:pt x="68490" y="8490"/>
                  </a:moveTo>
                  <a:cubicBezTo>
                    <a:pt x="79245" y="10377"/>
                    <a:pt x="88867" y="15283"/>
                    <a:pt x="96226" y="22452"/>
                  </a:cubicBezTo>
                  <a:cubicBezTo>
                    <a:pt x="92264" y="25660"/>
                    <a:pt x="87924" y="28301"/>
                    <a:pt x="83018" y="30188"/>
                  </a:cubicBezTo>
                  <a:cubicBezTo>
                    <a:pt x="79433" y="21886"/>
                    <a:pt x="74528" y="14528"/>
                    <a:pt x="68490" y="8490"/>
                  </a:cubicBezTo>
                  <a:close/>
                  <a:moveTo>
                    <a:pt x="58113" y="7924"/>
                  </a:moveTo>
                  <a:cubicBezTo>
                    <a:pt x="58113" y="34716"/>
                    <a:pt x="58113" y="34716"/>
                    <a:pt x="58113" y="34716"/>
                  </a:cubicBezTo>
                  <a:cubicBezTo>
                    <a:pt x="51886" y="34528"/>
                    <a:pt x="46037" y="33396"/>
                    <a:pt x="40566" y="31509"/>
                  </a:cubicBezTo>
                  <a:cubicBezTo>
                    <a:pt x="44528" y="22075"/>
                    <a:pt x="50566" y="13962"/>
                    <a:pt x="57924" y="7924"/>
                  </a:cubicBezTo>
                  <a:cubicBezTo>
                    <a:pt x="57924" y="7924"/>
                    <a:pt x="57924" y="7924"/>
                    <a:pt x="58113" y="7924"/>
                  </a:cubicBezTo>
                  <a:close/>
                  <a:moveTo>
                    <a:pt x="36981" y="30188"/>
                  </a:moveTo>
                  <a:cubicBezTo>
                    <a:pt x="32264" y="28301"/>
                    <a:pt x="27735" y="25660"/>
                    <a:pt x="23773" y="22452"/>
                  </a:cubicBezTo>
                  <a:cubicBezTo>
                    <a:pt x="31132" y="15283"/>
                    <a:pt x="40754" y="10377"/>
                    <a:pt x="51509" y="8490"/>
                  </a:cubicBezTo>
                  <a:cubicBezTo>
                    <a:pt x="45471" y="14528"/>
                    <a:pt x="40566" y="21886"/>
                    <a:pt x="36981" y="30188"/>
                  </a:cubicBezTo>
                  <a:close/>
                  <a:moveTo>
                    <a:pt x="39056" y="35094"/>
                  </a:moveTo>
                  <a:cubicBezTo>
                    <a:pt x="45094" y="37169"/>
                    <a:pt x="51509" y="38490"/>
                    <a:pt x="58113" y="38679"/>
                  </a:cubicBezTo>
                  <a:cubicBezTo>
                    <a:pt x="58113" y="58113"/>
                    <a:pt x="58113" y="58113"/>
                    <a:pt x="58113" y="58113"/>
                  </a:cubicBezTo>
                  <a:cubicBezTo>
                    <a:pt x="34905" y="58113"/>
                    <a:pt x="34905" y="58113"/>
                    <a:pt x="34905" y="58113"/>
                  </a:cubicBezTo>
                  <a:cubicBezTo>
                    <a:pt x="35094" y="50000"/>
                    <a:pt x="36603" y="42264"/>
                    <a:pt x="39056" y="35094"/>
                  </a:cubicBezTo>
                  <a:close/>
                  <a:moveTo>
                    <a:pt x="58113" y="61886"/>
                  </a:moveTo>
                  <a:cubicBezTo>
                    <a:pt x="58113" y="85283"/>
                    <a:pt x="58113" y="85283"/>
                    <a:pt x="58113" y="85283"/>
                  </a:cubicBezTo>
                  <a:cubicBezTo>
                    <a:pt x="51886" y="85471"/>
                    <a:pt x="46037" y="86415"/>
                    <a:pt x="40566" y="88301"/>
                  </a:cubicBezTo>
                  <a:cubicBezTo>
                    <a:pt x="37169" y="80188"/>
                    <a:pt x="35094" y="71320"/>
                    <a:pt x="34905" y="61886"/>
                  </a:cubicBezTo>
                  <a:lnTo>
                    <a:pt x="58113" y="61886"/>
                  </a:lnTo>
                  <a:close/>
                  <a:moveTo>
                    <a:pt x="51509" y="111509"/>
                  </a:moveTo>
                  <a:cubicBezTo>
                    <a:pt x="41886" y="109811"/>
                    <a:pt x="33207" y="105660"/>
                    <a:pt x="26037" y="99622"/>
                  </a:cubicBezTo>
                  <a:cubicBezTo>
                    <a:pt x="29811" y="96981"/>
                    <a:pt x="33962" y="94716"/>
                    <a:pt x="38490" y="93018"/>
                  </a:cubicBezTo>
                  <a:cubicBezTo>
                    <a:pt x="41886" y="100188"/>
                    <a:pt x="46226" y="106226"/>
                    <a:pt x="51509" y="111509"/>
                  </a:cubicBezTo>
                  <a:close/>
                  <a:moveTo>
                    <a:pt x="61886" y="112075"/>
                  </a:moveTo>
                  <a:cubicBezTo>
                    <a:pt x="61886" y="89056"/>
                    <a:pt x="61886" y="89056"/>
                    <a:pt x="61886" y="89056"/>
                  </a:cubicBezTo>
                  <a:cubicBezTo>
                    <a:pt x="67547" y="89245"/>
                    <a:pt x="72830" y="90188"/>
                    <a:pt x="77924" y="91698"/>
                  </a:cubicBezTo>
                  <a:cubicBezTo>
                    <a:pt x="73962" y="99811"/>
                    <a:pt x="68490" y="106792"/>
                    <a:pt x="62075" y="112075"/>
                  </a:cubicBezTo>
                  <a:cubicBezTo>
                    <a:pt x="62075" y="112075"/>
                    <a:pt x="62075" y="112075"/>
                    <a:pt x="61886" y="112075"/>
                  </a:cubicBezTo>
                  <a:close/>
                  <a:moveTo>
                    <a:pt x="81509" y="93018"/>
                  </a:moveTo>
                  <a:cubicBezTo>
                    <a:pt x="86037" y="94716"/>
                    <a:pt x="90188" y="96981"/>
                    <a:pt x="93962" y="99622"/>
                  </a:cubicBezTo>
                  <a:cubicBezTo>
                    <a:pt x="86792" y="105660"/>
                    <a:pt x="78113" y="109811"/>
                    <a:pt x="68490" y="111509"/>
                  </a:cubicBezTo>
                  <a:cubicBezTo>
                    <a:pt x="73773" y="106226"/>
                    <a:pt x="78113" y="100188"/>
                    <a:pt x="81509" y="93018"/>
                  </a:cubicBezTo>
                  <a:close/>
                  <a:moveTo>
                    <a:pt x="79433" y="88301"/>
                  </a:moveTo>
                  <a:cubicBezTo>
                    <a:pt x="73962" y="86415"/>
                    <a:pt x="68113" y="85471"/>
                    <a:pt x="61886" y="85283"/>
                  </a:cubicBezTo>
                  <a:cubicBezTo>
                    <a:pt x="61886" y="61886"/>
                    <a:pt x="61886" y="61886"/>
                    <a:pt x="61886" y="61886"/>
                  </a:cubicBezTo>
                  <a:cubicBezTo>
                    <a:pt x="85094" y="61886"/>
                    <a:pt x="85094" y="61886"/>
                    <a:pt x="85094" y="61886"/>
                  </a:cubicBezTo>
                  <a:cubicBezTo>
                    <a:pt x="84905" y="71320"/>
                    <a:pt x="82830" y="80188"/>
                    <a:pt x="79433" y="88301"/>
                  </a:cubicBezTo>
                  <a:close/>
                  <a:moveTo>
                    <a:pt x="61886" y="58113"/>
                  </a:moveTo>
                  <a:cubicBezTo>
                    <a:pt x="61886" y="38679"/>
                    <a:pt x="61886" y="38679"/>
                    <a:pt x="61886" y="38679"/>
                  </a:cubicBezTo>
                  <a:cubicBezTo>
                    <a:pt x="68490" y="38490"/>
                    <a:pt x="74905" y="37169"/>
                    <a:pt x="80943" y="35094"/>
                  </a:cubicBezTo>
                  <a:cubicBezTo>
                    <a:pt x="83396" y="42264"/>
                    <a:pt x="84905" y="50000"/>
                    <a:pt x="85094" y="58113"/>
                  </a:cubicBezTo>
                  <a:lnTo>
                    <a:pt x="61886" y="58113"/>
                  </a:lnTo>
                  <a:close/>
                  <a:moveTo>
                    <a:pt x="20943" y="25283"/>
                  </a:moveTo>
                  <a:cubicBezTo>
                    <a:pt x="25471" y="28679"/>
                    <a:pt x="30188" y="31698"/>
                    <a:pt x="35471" y="33773"/>
                  </a:cubicBezTo>
                  <a:cubicBezTo>
                    <a:pt x="32830" y="41320"/>
                    <a:pt x="31320" y="49433"/>
                    <a:pt x="31132" y="58113"/>
                  </a:cubicBezTo>
                  <a:cubicBezTo>
                    <a:pt x="7924" y="58113"/>
                    <a:pt x="7924" y="58113"/>
                    <a:pt x="7924" y="58113"/>
                  </a:cubicBezTo>
                  <a:cubicBezTo>
                    <a:pt x="8301" y="45471"/>
                    <a:pt x="13207" y="34150"/>
                    <a:pt x="20943" y="25283"/>
                  </a:cubicBezTo>
                  <a:close/>
                  <a:moveTo>
                    <a:pt x="7924" y="61886"/>
                  </a:moveTo>
                  <a:cubicBezTo>
                    <a:pt x="31132" y="61886"/>
                    <a:pt x="31132" y="61886"/>
                    <a:pt x="31132" y="61886"/>
                  </a:cubicBezTo>
                  <a:cubicBezTo>
                    <a:pt x="31320" y="71886"/>
                    <a:pt x="33396" y="81132"/>
                    <a:pt x="36792" y="89622"/>
                  </a:cubicBezTo>
                  <a:cubicBezTo>
                    <a:pt x="31886" y="91509"/>
                    <a:pt x="27358" y="93962"/>
                    <a:pt x="23207" y="96981"/>
                  </a:cubicBezTo>
                  <a:cubicBezTo>
                    <a:pt x="14150" y="87924"/>
                    <a:pt x="8301" y="75660"/>
                    <a:pt x="7924" y="61886"/>
                  </a:cubicBezTo>
                  <a:close/>
                  <a:moveTo>
                    <a:pt x="96792" y="96981"/>
                  </a:moveTo>
                  <a:cubicBezTo>
                    <a:pt x="92641" y="93962"/>
                    <a:pt x="88113" y="91509"/>
                    <a:pt x="83207" y="89622"/>
                  </a:cubicBezTo>
                  <a:cubicBezTo>
                    <a:pt x="86603" y="81132"/>
                    <a:pt x="88679" y="71886"/>
                    <a:pt x="88867" y="61886"/>
                  </a:cubicBezTo>
                  <a:cubicBezTo>
                    <a:pt x="112075" y="61886"/>
                    <a:pt x="112075" y="61886"/>
                    <a:pt x="112075" y="61886"/>
                  </a:cubicBezTo>
                  <a:cubicBezTo>
                    <a:pt x="111698" y="75660"/>
                    <a:pt x="105849" y="87924"/>
                    <a:pt x="96792" y="96981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</p:grpSp>
      <p:sp>
        <p:nvSpPr>
          <p:cNvPr id="583" name="Shape 583"/>
          <p:cNvSpPr>
            <a:spLocks noGrp="1"/>
          </p:cNvSpPr>
          <p:nvPr>
            <p:ph type="pic" idx="2"/>
          </p:nvPr>
        </p:nvSpPr>
        <p:spPr>
          <a:xfrm>
            <a:off x="981737" y="1809627"/>
            <a:ext cx="7320900" cy="333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54000" algn="l" rtl="0">
              <a:spcBef>
                <a:spcPts val="300"/>
              </a:spcBef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36600" marR="0" lvl="1" indent="-114300" algn="l" rtl="0">
              <a:spcBef>
                <a:spcPts val="60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30300" marR="0" lvl="2" indent="-88900" algn="l" rtl="0"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587500" marR="0" lvl="3" indent="-1143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320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4" name="Shape 584"/>
          <p:cNvSpPr/>
          <p:nvPr/>
        </p:nvSpPr>
        <p:spPr>
          <a:xfrm>
            <a:off x="0" y="0"/>
            <a:ext cx="68700" cy="5143500"/>
          </a:xfrm>
          <a:prstGeom prst="rect">
            <a:avLst/>
          </a:prstGeom>
          <a:solidFill>
            <a:srgbClr val="FEBA0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Custom Layout"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6" name="Shape 58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63234" y="300257"/>
            <a:ext cx="3036600" cy="4669500"/>
          </a:xfrm>
          <a:prstGeom prst="rect">
            <a:avLst/>
          </a:prstGeom>
          <a:noFill/>
          <a:ln>
            <a:noFill/>
          </a:ln>
        </p:spPr>
      </p:pic>
      <p:sp>
        <p:nvSpPr>
          <p:cNvPr id="587" name="Shape 587"/>
          <p:cNvSpPr>
            <a:spLocks noGrp="1"/>
          </p:cNvSpPr>
          <p:nvPr>
            <p:ph type="pic" idx="2"/>
          </p:nvPr>
        </p:nvSpPr>
        <p:spPr>
          <a:xfrm>
            <a:off x="5869954" y="1030941"/>
            <a:ext cx="1714199" cy="30144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54000" algn="l" rtl="0">
              <a:spcBef>
                <a:spcPts val="300"/>
              </a:spcBef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36600" marR="0" lvl="1" indent="-114300" algn="l" rtl="0">
              <a:spcBef>
                <a:spcPts val="60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30300" marR="0" lvl="2" indent="-88900" algn="l" rtl="0"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587500" marR="0" lvl="3" indent="-1143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320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588" name="Shape 588" descr="lightbg_log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82104" y="4765780"/>
            <a:ext cx="965100" cy="165600"/>
          </a:xfrm>
          <a:prstGeom prst="rect">
            <a:avLst/>
          </a:prstGeom>
          <a:noFill/>
          <a:ln>
            <a:noFill/>
          </a:ln>
        </p:spPr>
      </p:pic>
      <p:sp>
        <p:nvSpPr>
          <p:cNvPr id="589" name="Shape 589"/>
          <p:cNvSpPr/>
          <p:nvPr/>
        </p:nvSpPr>
        <p:spPr>
          <a:xfrm>
            <a:off x="0" y="0"/>
            <a:ext cx="68700" cy="5143500"/>
          </a:xfrm>
          <a:prstGeom prst="rect">
            <a:avLst/>
          </a:prstGeom>
          <a:solidFill>
            <a:srgbClr val="FEBA0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Custom Layout"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1" name="Shape 591"/>
          <p:cNvGrpSpPr/>
          <p:nvPr/>
        </p:nvGrpSpPr>
        <p:grpSpPr>
          <a:xfrm flipH="1">
            <a:off x="1295655" y="1077465"/>
            <a:ext cx="1875427" cy="2750330"/>
            <a:chOff x="8099434" y="2121217"/>
            <a:chExt cx="1322400" cy="1878000"/>
          </a:xfrm>
        </p:grpSpPr>
        <p:sp>
          <p:nvSpPr>
            <p:cNvPr id="592" name="Shape 592"/>
            <p:cNvSpPr/>
            <p:nvPr/>
          </p:nvSpPr>
          <p:spPr>
            <a:xfrm>
              <a:off x="8099434" y="2121217"/>
              <a:ext cx="1322400" cy="1878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99" y="114928"/>
                  </a:moveTo>
                  <a:cubicBezTo>
                    <a:pt x="119999" y="117666"/>
                    <a:pt x="116834" y="120000"/>
                    <a:pt x="112949" y="120000"/>
                  </a:cubicBezTo>
                  <a:cubicBezTo>
                    <a:pt x="7194" y="120000"/>
                    <a:pt x="7194" y="120000"/>
                    <a:pt x="7194" y="120000"/>
                  </a:cubicBezTo>
                  <a:cubicBezTo>
                    <a:pt x="3165" y="120000"/>
                    <a:pt x="0" y="117666"/>
                    <a:pt x="0" y="114928"/>
                  </a:cubicBezTo>
                  <a:cubicBezTo>
                    <a:pt x="0" y="4970"/>
                    <a:pt x="0" y="4970"/>
                    <a:pt x="0" y="4970"/>
                  </a:cubicBezTo>
                  <a:cubicBezTo>
                    <a:pt x="0" y="2231"/>
                    <a:pt x="3165" y="0"/>
                    <a:pt x="7194" y="0"/>
                  </a:cubicBezTo>
                  <a:cubicBezTo>
                    <a:pt x="112949" y="0"/>
                    <a:pt x="112949" y="0"/>
                    <a:pt x="112949" y="0"/>
                  </a:cubicBezTo>
                  <a:cubicBezTo>
                    <a:pt x="116834" y="0"/>
                    <a:pt x="119999" y="2231"/>
                    <a:pt x="119999" y="4970"/>
                  </a:cubicBezTo>
                  <a:cubicBezTo>
                    <a:pt x="119999" y="114928"/>
                    <a:pt x="119999" y="114928"/>
                    <a:pt x="119999" y="114928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593" name="Shape 593"/>
            <p:cNvSpPr/>
            <p:nvPr/>
          </p:nvSpPr>
          <p:spPr>
            <a:xfrm>
              <a:off x="8107371" y="2127567"/>
              <a:ext cx="1308000" cy="1863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45" y="120000"/>
                  </a:moveTo>
                  <a:cubicBezTo>
                    <a:pt x="2909" y="120000"/>
                    <a:pt x="0" y="117955"/>
                    <a:pt x="0" y="115400"/>
                  </a:cubicBezTo>
                  <a:cubicBezTo>
                    <a:pt x="0" y="4599"/>
                    <a:pt x="0" y="4599"/>
                    <a:pt x="0" y="4599"/>
                  </a:cubicBezTo>
                  <a:cubicBezTo>
                    <a:pt x="0" y="2146"/>
                    <a:pt x="2909" y="0"/>
                    <a:pt x="6545" y="0"/>
                  </a:cubicBezTo>
                  <a:cubicBezTo>
                    <a:pt x="113454" y="0"/>
                    <a:pt x="113454" y="0"/>
                    <a:pt x="113454" y="0"/>
                  </a:cubicBezTo>
                  <a:cubicBezTo>
                    <a:pt x="117090" y="0"/>
                    <a:pt x="120000" y="2146"/>
                    <a:pt x="120000" y="4599"/>
                  </a:cubicBezTo>
                  <a:cubicBezTo>
                    <a:pt x="120000" y="115400"/>
                    <a:pt x="120000" y="115400"/>
                    <a:pt x="120000" y="115400"/>
                  </a:cubicBezTo>
                  <a:cubicBezTo>
                    <a:pt x="120000" y="117955"/>
                    <a:pt x="117090" y="120000"/>
                    <a:pt x="113454" y="120000"/>
                  </a:cubicBezTo>
                  <a:cubicBezTo>
                    <a:pt x="6545" y="120000"/>
                    <a:pt x="6545" y="120000"/>
                    <a:pt x="6545" y="120000"/>
                  </a:cubicBezTo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594" name="Shape 594"/>
            <p:cNvSpPr/>
            <p:nvPr/>
          </p:nvSpPr>
          <p:spPr>
            <a:xfrm>
              <a:off x="8748721" y="2197417"/>
              <a:ext cx="23700" cy="23700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595" name="Shape 595"/>
            <p:cNvSpPr/>
            <p:nvPr/>
          </p:nvSpPr>
          <p:spPr>
            <a:xfrm>
              <a:off x="8748721" y="2195831"/>
              <a:ext cx="23700" cy="23700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596" name="Shape 596"/>
            <p:cNvSpPr/>
            <p:nvPr/>
          </p:nvSpPr>
          <p:spPr>
            <a:xfrm>
              <a:off x="8753484" y="2200592"/>
              <a:ext cx="14400" cy="1440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597" name="Shape 597"/>
            <p:cNvSpPr/>
            <p:nvPr/>
          </p:nvSpPr>
          <p:spPr>
            <a:xfrm>
              <a:off x="8756659" y="2203767"/>
              <a:ext cx="7800" cy="780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598" name="Shape 598"/>
            <p:cNvSpPr/>
            <p:nvPr/>
          </p:nvSpPr>
          <p:spPr>
            <a:xfrm>
              <a:off x="8759834" y="2206942"/>
              <a:ext cx="1500" cy="1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120000" y="120000"/>
                  </a:lnTo>
                  <a:lnTo>
                    <a:pt x="0" y="0"/>
                  </a:lnTo>
                  <a:lnTo>
                    <a:pt x="120000" y="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599" name="Shape 599"/>
            <p:cNvSpPr/>
            <p:nvPr/>
          </p:nvSpPr>
          <p:spPr>
            <a:xfrm>
              <a:off x="8723321" y="2203767"/>
              <a:ext cx="11100" cy="11100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00" name="Shape 600"/>
            <p:cNvSpPr/>
            <p:nvPr/>
          </p:nvSpPr>
          <p:spPr>
            <a:xfrm>
              <a:off x="8178809" y="2278381"/>
              <a:ext cx="1165200" cy="1554299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01" name="Shape 601"/>
            <p:cNvSpPr/>
            <p:nvPr/>
          </p:nvSpPr>
          <p:spPr>
            <a:xfrm>
              <a:off x="8185159" y="2284731"/>
              <a:ext cx="1152600" cy="1541400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02" name="Shape 602"/>
            <p:cNvSpPr/>
            <p:nvPr/>
          </p:nvSpPr>
          <p:spPr>
            <a:xfrm>
              <a:off x="8712209" y="3865880"/>
              <a:ext cx="98400" cy="999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03" name="Shape 603"/>
            <p:cNvSpPr/>
            <p:nvPr/>
          </p:nvSpPr>
          <p:spPr>
            <a:xfrm>
              <a:off x="8736021" y="3889692"/>
              <a:ext cx="50700" cy="507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500" y="78750"/>
                  </a:moveTo>
                  <a:cubicBezTo>
                    <a:pt x="105000" y="78750"/>
                    <a:pt x="105000" y="78750"/>
                    <a:pt x="105000" y="78750"/>
                  </a:cubicBezTo>
                  <a:cubicBezTo>
                    <a:pt x="105000" y="93750"/>
                    <a:pt x="93750" y="105000"/>
                    <a:pt x="78750" y="105000"/>
                  </a:cubicBezTo>
                  <a:cubicBezTo>
                    <a:pt x="41250" y="105000"/>
                    <a:pt x="41250" y="105000"/>
                    <a:pt x="41250" y="105000"/>
                  </a:cubicBezTo>
                  <a:cubicBezTo>
                    <a:pt x="26250" y="105000"/>
                    <a:pt x="15000" y="93750"/>
                    <a:pt x="15000" y="78750"/>
                  </a:cubicBezTo>
                  <a:cubicBezTo>
                    <a:pt x="15000" y="41250"/>
                    <a:pt x="15000" y="41250"/>
                    <a:pt x="15000" y="41250"/>
                  </a:cubicBezTo>
                  <a:cubicBezTo>
                    <a:pt x="15000" y="26250"/>
                    <a:pt x="26250" y="15000"/>
                    <a:pt x="41250" y="15000"/>
                  </a:cubicBezTo>
                  <a:cubicBezTo>
                    <a:pt x="78750" y="15000"/>
                    <a:pt x="78750" y="15000"/>
                    <a:pt x="78750" y="15000"/>
                  </a:cubicBezTo>
                  <a:cubicBezTo>
                    <a:pt x="93750" y="15000"/>
                    <a:pt x="105000" y="26250"/>
                    <a:pt x="105000" y="41250"/>
                  </a:cubicBezTo>
                  <a:cubicBezTo>
                    <a:pt x="105000" y="78750"/>
                    <a:pt x="105000" y="78750"/>
                    <a:pt x="105000" y="78750"/>
                  </a:cubicBezTo>
                  <a:cubicBezTo>
                    <a:pt x="112500" y="78750"/>
                    <a:pt x="112500" y="78750"/>
                    <a:pt x="112500" y="78750"/>
                  </a:cubicBezTo>
                  <a:cubicBezTo>
                    <a:pt x="120000" y="78750"/>
                    <a:pt x="120000" y="78750"/>
                    <a:pt x="120000" y="78750"/>
                  </a:cubicBezTo>
                  <a:cubicBezTo>
                    <a:pt x="120000" y="41250"/>
                    <a:pt x="120000" y="41250"/>
                    <a:pt x="120000" y="41250"/>
                  </a:cubicBezTo>
                  <a:cubicBezTo>
                    <a:pt x="120000" y="18750"/>
                    <a:pt x="105000" y="0"/>
                    <a:pt x="78750" y="0"/>
                  </a:cubicBezTo>
                  <a:cubicBezTo>
                    <a:pt x="41250" y="0"/>
                    <a:pt x="41250" y="0"/>
                    <a:pt x="41250" y="0"/>
                  </a:cubicBezTo>
                  <a:cubicBezTo>
                    <a:pt x="18750" y="0"/>
                    <a:pt x="0" y="18750"/>
                    <a:pt x="0" y="41250"/>
                  </a:cubicBezTo>
                  <a:cubicBezTo>
                    <a:pt x="0" y="78750"/>
                    <a:pt x="0" y="78750"/>
                    <a:pt x="0" y="78750"/>
                  </a:cubicBezTo>
                  <a:cubicBezTo>
                    <a:pt x="0" y="105000"/>
                    <a:pt x="18750" y="120000"/>
                    <a:pt x="41250" y="120000"/>
                  </a:cubicBezTo>
                  <a:cubicBezTo>
                    <a:pt x="78750" y="120000"/>
                    <a:pt x="78750" y="120000"/>
                    <a:pt x="78750" y="120000"/>
                  </a:cubicBezTo>
                  <a:cubicBezTo>
                    <a:pt x="105000" y="120000"/>
                    <a:pt x="120000" y="105000"/>
                    <a:pt x="120000" y="78750"/>
                  </a:cubicBezTo>
                  <a:lnTo>
                    <a:pt x="112500" y="7875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</p:grpSp>
      <p:grpSp>
        <p:nvGrpSpPr>
          <p:cNvPr id="604" name="Shape 604"/>
          <p:cNvGrpSpPr/>
          <p:nvPr/>
        </p:nvGrpSpPr>
        <p:grpSpPr>
          <a:xfrm flipH="1">
            <a:off x="3642524" y="1077466"/>
            <a:ext cx="1875427" cy="2750331"/>
            <a:chOff x="8099434" y="2121217"/>
            <a:chExt cx="1322400" cy="1878000"/>
          </a:xfrm>
        </p:grpSpPr>
        <p:sp>
          <p:nvSpPr>
            <p:cNvPr id="605" name="Shape 605"/>
            <p:cNvSpPr/>
            <p:nvPr/>
          </p:nvSpPr>
          <p:spPr>
            <a:xfrm>
              <a:off x="8099434" y="2121217"/>
              <a:ext cx="1322400" cy="1878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99" y="114928"/>
                  </a:moveTo>
                  <a:cubicBezTo>
                    <a:pt x="119999" y="117666"/>
                    <a:pt x="116834" y="120000"/>
                    <a:pt x="112949" y="120000"/>
                  </a:cubicBezTo>
                  <a:cubicBezTo>
                    <a:pt x="7194" y="120000"/>
                    <a:pt x="7194" y="120000"/>
                    <a:pt x="7194" y="120000"/>
                  </a:cubicBezTo>
                  <a:cubicBezTo>
                    <a:pt x="3165" y="120000"/>
                    <a:pt x="0" y="117666"/>
                    <a:pt x="0" y="114928"/>
                  </a:cubicBezTo>
                  <a:cubicBezTo>
                    <a:pt x="0" y="4970"/>
                    <a:pt x="0" y="4970"/>
                    <a:pt x="0" y="4970"/>
                  </a:cubicBezTo>
                  <a:cubicBezTo>
                    <a:pt x="0" y="2231"/>
                    <a:pt x="3165" y="0"/>
                    <a:pt x="7194" y="0"/>
                  </a:cubicBezTo>
                  <a:cubicBezTo>
                    <a:pt x="112949" y="0"/>
                    <a:pt x="112949" y="0"/>
                    <a:pt x="112949" y="0"/>
                  </a:cubicBezTo>
                  <a:cubicBezTo>
                    <a:pt x="116834" y="0"/>
                    <a:pt x="119999" y="2231"/>
                    <a:pt x="119999" y="4970"/>
                  </a:cubicBezTo>
                  <a:cubicBezTo>
                    <a:pt x="119999" y="114928"/>
                    <a:pt x="119999" y="114928"/>
                    <a:pt x="119999" y="114928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06" name="Shape 606"/>
            <p:cNvSpPr/>
            <p:nvPr/>
          </p:nvSpPr>
          <p:spPr>
            <a:xfrm>
              <a:off x="8107371" y="2127567"/>
              <a:ext cx="1308000" cy="1863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45" y="120000"/>
                  </a:moveTo>
                  <a:cubicBezTo>
                    <a:pt x="2909" y="120000"/>
                    <a:pt x="0" y="117955"/>
                    <a:pt x="0" y="115400"/>
                  </a:cubicBezTo>
                  <a:cubicBezTo>
                    <a:pt x="0" y="4599"/>
                    <a:pt x="0" y="4599"/>
                    <a:pt x="0" y="4599"/>
                  </a:cubicBezTo>
                  <a:cubicBezTo>
                    <a:pt x="0" y="2146"/>
                    <a:pt x="2909" y="0"/>
                    <a:pt x="6545" y="0"/>
                  </a:cubicBezTo>
                  <a:cubicBezTo>
                    <a:pt x="113454" y="0"/>
                    <a:pt x="113454" y="0"/>
                    <a:pt x="113454" y="0"/>
                  </a:cubicBezTo>
                  <a:cubicBezTo>
                    <a:pt x="117090" y="0"/>
                    <a:pt x="120000" y="2146"/>
                    <a:pt x="120000" y="4599"/>
                  </a:cubicBezTo>
                  <a:cubicBezTo>
                    <a:pt x="120000" y="115400"/>
                    <a:pt x="120000" y="115400"/>
                    <a:pt x="120000" y="115400"/>
                  </a:cubicBezTo>
                  <a:cubicBezTo>
                    <a:pt x="120000" y="117955"/>
                    <a:pt x="117090" y="120000"/>
                    <a:pt x="113454" y="120000"/>
                  </a:cubicBezTo>
                  <a:cubicBezTo>
                    <a:pt x="6545" y="120000"/>
                    <a:pt x="6545" y="120000"/>
                    <a:pt x="6545" y="120000"/>
                  </a:cubicBezTo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07" name="Shape 607"/>
            <p:cNvSpPr/>
            <p:nvPr/>
          </p:nvSpPr>
          <p:spPr>
            <a:xfrm>
              <a:off x="8748721" y="2197417"/>
              <a:ext cx="23700" cy="23700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08" name="Shape 608"/>
            <p:cNvSpPr/>
            <p:nvPr/>
          </p:nvSpPr>
          <p:spPr>
            <a:xfrm>
              <a:off x="8748721" y="2195831"/>
              <a:ext cx="23700" cy="23700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09" name="Shape 609"/>
            <p:cNvSpPr/>
            <p:nvPr/>
          </p:nvSpPr>
          <p:spPr>
            <a:xfrm>
              <a:off x="8753484" y="2200592"/>
              <a:ext cx="14400" cy="1440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10" name="Shape 610"/>
            <p:cNvSpPr/>
            <p:nvPr/>
          </p:nvSpPr>
          <p:spPr>
            <a:xfrm>
              <a:off x="8756659" y="2203767"/>
              <a:ext cx="7800" cy="780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11" name="Shape 611"/>
            <p:cNvSpPr/>
            <p:nvPr/>
          </p:nvSpPr>
          <p:spPr>
            <a:xfrm>
              <a:off x="8759834" y="2206942"/>
              <a:ext cx="1500" cy="1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120000" y="120000"/>
                  </a:lnTo>
                  <a:lnTo>
                    <a:pt x="0" y="0"/>
                  </a:lnTo>
                  <a:lnTo>
                    <a:pt x="120000" y="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12" name="Shape 612"/>
            <p:cNvSpPr/>
            <p:nvPr/>
          </p:nvSpPr>
          <p:spPr>
            <a:xfrm>
              <a:off x="8723321" y="2203767"/>
              <a:ext cx="11100" cy="11100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13" name="Shape 613"/>
            <p:cNvSpPr/>
            <p:nvPr/>
          </p:nvSpPr>
          <p:spPr>
            <a:xfrm>
              <a:off x="8178809" y="2278381"/>
              <a:ext cx="1165200" cy="1554299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14" name="Shape 614"/>
            <p:cNvSpPr/>
            <p:nvPr/>
          </p:nvSpPr>
          <p:spPr>
            <a:xfrm>
              <a:off x="8185159" y="2284731"/>
              <a:ext cx="1152600" cy="1541400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15" name="Shape 615"/>
            <p:cNvSpPr/>
            <p:nvPr/>
          </p:nvSpPr>
          <p:spPr>
            <a:xfrm>
              <a:off x="8712209" y="3865880"/>
              <a:ext cx="98400" cy="999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16" name="Shape 616"/>
            <p:cNvSpPr/>
            <p:nvPr/>
          </p:nvSpPr>
          <p:spPr>
            <a:xfrm>
              <a:off x="8736021" y="3889692"/>
              <a:ext cx="50700" cy="507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500" y="78750"/>
                  </a:moveTo>
                  <a:cubicBezTo>
                    <a:pt x="105000" y="78750"/>
                    <a:pt x="105000" y="78750"/>
                    <a:pt x="105000" y="78750"/>
                  </a:cubicBezTo>
                  <a:cubicBezTo>
                    <a:pt x="105000" y="93750"/>
                    <a:pt x="93750" y="105000"/>
                    <a:pt x="78750" y="105000"/>
                  </a:cubicBezTo>
                  <a:cubicBezTo>
                    <a:pt x="41250" y="105000"/>
                    <a:pt x="41250" y="105000"/>
                    <a:pt x="41250" y="105000"/>
                  </a:cubicBezTo>
                  <a:cubicBezTo>
                    <a:pt x="26250" y="105000"/>
                    <a:pt x="15000" y="93750"/>
                    <a:pt x="15000" y="78750"/>
                  </a:cubicBezTo>
                  <a:cubicBezTo>
                    <a:pt x="15000" y="41250"/>
                    <a:pt x="15000" y="41250"/>
                    <a:pt x="15000" y="41250"/>
                  </a:cubicBezTo>
                  <a:cubicBezTo>
                    <a:pt x="15000" y="26250"/>
                    <a:pt x="26250" y="15000"/>
                    <a:pt x="41250" y="15000"/>
                  </a:cubicBezTo>
                  <a:cubicBezTo>
                    <a:pt x="78750" y="15000"/>
                    <a:pt x="78750" y="15000"/>
                    <a:pt x="78750" y="15000"/>
                  </a:cubicBezTo>
                  <a:cubicBezTo>
                    <a:pt x="93750" y="15000"/>
                    <a:pt x="105000" y="26250"/>
                    <a:pt x="105000" y="41250"/>
                  </a:cubicBezTo>
                  <a:cubicBezTo>
                    <a:pt x="105000" y="78750"/>
                    <a:pt x="105000" y="78750"/>
                    <a:pt x="105000" y="78750"/>
                  </a:cubicBezTo>
                  <a:cubicBezTo>
                    <a:pt x="112500" y="78750"/>
                    <a:pt x="112500" y="78750"/>
                    <a:pt x="112500" y="78750"/>
                  </a:cubicBezTo>
                  <a:cubicBezTo>
                    <a:pt x="120000" y="78750"/>
                    <a:pt x="120000" y="78750"/>
                    <a:pt x="120000" y="78750"/>
                  </a:cubicBezTo>
                  <a:cubicBezTo>
                    <a:pt x="120000" y="41250"/>
                    <a:pt x="120000" y="41250"/>
                    <a:pt x="120000" y="41250"/>
                  </a:cubicBezTo>
                  <a:cubicBezTo>
                    <a:pt x="120000" y="18750"/>
                    <a:pt x="105000" y="0"/>
                    <a:pt x="78750" y="0"/>
                  </a:cubicBezTo>
                  <a:cubicBezTo>
                    <a:pt x="41250" y="0"/>
                    <a:pt x="41250" y="0"/>
                    <a:pt x="41250" y="0"/>
                  </a:cubicBezTo>
                  <a:cubicBezTo>
                    <a:pt x="18750" y="0"/>
                    <a:pt x="0" y="18750"/>
                    <a:pt x="0" y="41250"/>
                  </a:cubicBezTo>
                  <a:cubicBezTo>
                    <a:pt x="0" y="78750"/>
                    <a:pt x="0" y="78750"/>
                    <a:pt x="0" y="78750"/>
                  </a:cubicBezTo>
                  <a:cubicBezTo>
                    <a:pt x="0" y="105000"/>
                    <a:pt x="18750" y="120000"/>
                    <a:pt x="41250" y="120000"/>
                  </a:cubicBezTo>
                  <a:cubicBezTo>
                    <a:pt x="78750" y="120000"/>
                    <a:pt x="78750" y="120000"/>
                    <a:pt x="78750" y="120000"/>
                  </a:cubicBezTo>
                  <a:cubicBezTo>
                    <a:pt x="105000" y="120000"/>
                    <a:pt x="120000" y="105000"/>
                    <a:pt x="120000" y="78750"/>
                  </a:cubicBezTo>
                  <a:lnTo>
                    <a:pt x="112500" y="7875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</p:grpSp>
      <p:grpSp>
        <p:nvGrpSpPr>
          <p:cNvPr id="617" name="Shape 617"/>
          <p:cNvGrpSpPr/>
          <p:nvPr/>
        </p:nvGrpSpPr>
        <p:grpSpPr>
          <a:xfrm flipH="1">
            <a:off x="6006610" y="1086765"/>
            <a:ext cx="1875427" cy="2750330"/>
            <a:chOff x="8099434" y="2121217"/>
            <a:chExt cx="1322400" cy="1878000"/>
          </a:xfrm>
        </p:grpSpPr>
        <p:sp>
          <p:nvSpPr>
            <p:cNvPr id="618" name="Shape 618"/>
            <p:cNvSpPr/>
            <p:nvPr/>
          </p:nvSpPr>
          <p:spPr>
            <a:xfrm>
              <a:off x="8099434" y="2121217"/>
              <a:ext cx="1322400" cy="1878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99" y="114928"/>
                  </a:moveTo>
                  <a:cubicBezTo>
                    <a:pt x="119999" y="117666"/>
                    <a:pt x="116834" y="120000"/>
                    <a:pt x="112949" y="120000"/>
                  </a:cubicBezTo>
                  <a:cubicBezTo>
                    <a:pt x="7194" y="120000"/>
                    <a:pt x="7194" y="120000"/>
                    <a:pt x="7194" y="120000"/>
                  </a:cubicBezTo>
                  <a:cubicBezTo>
                    <a:pt x="3165" y="120000"/>
                    <a:pt x="0" y="117666"/>
                    <a:pt x="0" y="114928"/>
                  </a:cubicBezTo>
                  <a:cubicBezTo>
                    <a:pt x="0" y="4970"/>
                    <a:pt x="0" y="4970"/>
                    <a:pt x="0" y="4970"/>
                  </a:cubicBezTo>
                  <a:cubicBezTo>
                    <a:pt x="0" y="2231"/>
                    <a:pt x="3165" y="0"/>
                    <a:pt x="7194" y="0"/>
                  </a:cubicBezTo>
                  <a:cubicBezTo>
                    <a:pt x="112949" y="0"/>
                    <a:pt x="112949" y="0"/>
                    <a:pt x="112949" y="0"/>
                  </a:cubicBezTo>
                  <a:cubicBezTo>
                    <a:pt x="116834" y="0"/>
                    <a:pt x="119999" y="2231"/>
                    <a:pt x="119999" y="4970"/>
                  </a:cubicBezTo>
                  <a:cubicBezTo>
                    <a:pt x="119999" y="114928"/>
                    <a:pt x="119999" y="114928"/>
                    <a:pt x="119999" y="114928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19" name="Shape 619"/>
            <p:cNvSpPr/>
            <p:nvPr/>
          </p:nvSpPr>
          <p:spPr>
            <a:xfrm>
              <a:off x="8107371" y="2127567"/>
              <a:ext cx="1308000" cy="1863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45" y="120000"/>
                  </a:moveTo>
                  <a:cubicBezTo>
                    <a:pt x="2909" y="120000"/>
                    <a:pt x="0" y="117955"/>
                    <a:pt x="0" y="115400"/>
                  </a:cubicBezTo>
                  <a:cubicBezTo>
                    <a:pt x="0" y="4599"/>
                    <a:pt x="0" y="4599"/>
                    <a:pt x="0" y="4599"/>
                  </a:cubicBezTo>
                  <a:cubicBezTo>
                    <a:pt x="0" y="2146"/>
                    <a:pt x="2909" y="0"/>
                    <a:pt x="6545" y="0"/>
                  </a:cubicBezTo>
                  <a:cubicBezTo>
                    <a:pt x="113454" y="0"/>
                    <a:pt x="113454" y="0"/>
                    <a:pt x="113454" y="0"/>
                  </a:cubicBezTo>
                  <a:cubicBezTo>
                    <a:pt x="117090" y="0"/>
                    <a:pt x="120000" y="2146"/>
                    <a:pt x="120000" y="4599"/>
                  </a:cubicBezTo>
                  <a:cubicBezTo>
                    <a:pt x="120000" y="115400"/>
                    <a:pt x="120000" y="115400"/>
                    <a:pt x="120000" y="115400"/>
                  </a:cubicBezTo>
                  <a:cubicBezTo>
                    <a:pt x="120000" y="117955"/>
                    <a:pt x="117090" y="120000"/>
                    <a:pt x="113454" y="120000"/>
                  </a:cubicBezTo>
                  <a:cubicBezTo>
                    <a:pt x="6545" y="120000"/>
                    <a:pt x="6545" y="120000"/>
                    <a:pt x="6545" y="120000"/>
                  </a:cubicBezTo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20" name="Shape 620"/>
            <p:cNvSpPr/>
            <p:nvPr/>
          </p:nvSpPr>
          <p:spPr>
            <a:xfrm>
              <a:off x="8748721" y="2197417"/>
              <a:ext cx="23700" cy="23700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21" name="Shape 621"/>
            <p:cNvSpPr/>
            <p:nvPr/>
          </p:nvSpPr>
          <p:spPr>
            <a:xfrm>
              <a:off x="8748721" y="2195831"/>
              <a:ext cx="23700" cy="23700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22" name="Shape 622"/>
            <p:cNvSpPr/>
            <p:nvPr/>
          </p:nvSpPr>
          <p:spPr>
            <a:xfrm>
              <a:off x="8753484" y="2200592"/>
              <a:ext cx="14400" cy="1440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23" name="Shape 623"/>
            <p:cNvSpPr/>
            <p:nvPr/>
          </p:nvSpPr>
          <p:spPr>
            <a:xfrm>
              <a:off x="8756659" y="2203767"/>
              <a:ext cx="7800" cy="780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24" name="Shape 624"/>
            <p:cNvSpPr/>
            <p:nvPr/>
          </p:nvSpPr>
          <p:spPr>
            <a:xfrm>
              <a:off x="8759834" y="2206942"/>
              <a:ext cx="1500" cy="1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120000" y="120000"/>
                  </a:lnTo>
                  <a:lnTo>
                    <a:pt x="0" y="0"/>
                  </a:lnTo>
                  <a:lnTo>
                    <a:pt x="120000" y="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25" name="Shape 625"/>
            <p:cNvSpPr/>
            <p:nvPr/>
          </p:nvSpPr>
          <p:spPr>
            <a:xfrm>
              <a:off x="8723321" y="2203767"/>
              <a:ext cx="11100" cy="11100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26" name="Shape 626"/>
            <p:cNvSpPr/>
            <p:nvPr/>
          </p:nvSpPr>
          <p:spPr>
            <a:xfrm>
              <a:off x="8178809" y="2278381"/>
              <a:ext cx="1165200" cy="1554299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27" name="Shape 627"/>
            <p:cNvSpPr/>
            <p:nvPr/>
          </p:nvSpPr>
          <p:spPr>
            <a:xfrm>
              <a:off x="8185159" y="2284731"/>
              <a:ext cx="1152600" cy="1541400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28" name="Shape 628"/>
            <p:cNvSpPr/>
            <p:nvPr/>
          </p:nvSpPr>
          <p:spPr>
            <a:xfrm>
              <a:off x="8712209" y="3865880"/>
              <a:ext cx="98400" cy="999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  <p:sp>
          <p:nvSpPr>
            <p:cNvPr id="629" name="Shape 629"/>
            <p:cNvSpPr/>
            <p:nvPr/>
          </p:nvSpPr>
          <p:spPr>
            <a:xfrm>
              <a:off x="8736021" y="3889692"/>
              <a:ext cx="50700" cy="507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500" y="78750"/>
                  </a:moveTo>
                  <a:cubicBezTo>
                    <a:pt x="105000" y="78750"/>
                    <a:pt x="105000" y="78750"/>
                    <a:pt x="105000" y="78750"/>
                  </a:cubicBezTo>
                  <a:cubicBezTo>
                    <a:pt x="105000" y="93750"/>
                    <a:pt x="93750" y="105000"/>
                    <a:pt x="78750" y="105000"/>
                  </a:cubicBezTo>
                  <a:cubicBezTo>
                    <a:pt x="41250" y="105000"/>
                    <a:pt x="41250" y="105000"/>
                    <a:pt x="41250" y="105000"/>
                  </a:cubicBezTo>
                  <a:cubicBezTo>
                    <a:pt x="26250" y="105000"/>
                    <a:pt x="15000" y="93750"/>
                    <a:pt x="15000" y="78750"/>
                  </a:cubicBezTo>
                  <a:cubicBezTo>
                    <a:pt x="15000" y="41250"/>
                    <a:pt x="15000" y="41250"/>
                    <a:pt x="15000" y="41250"/>
                  </a:cubicBezTo>
                  <a:cubicBezTo>
                    <a:pt x="15000" y="26250"/>
                    <a:pt x="26250" y="15000"/>
                    <a:pt x="41250" y="15000"/>
                  </a:cubicBezTo>
                  <a:cubicBezTo>
                    <a:pt x="78750" y="15000"/>
                    <a:pt x="78750" y="15000"/>
                    <a:pt x="78750" y="15000"/>
                  </a:cubicBezTo>
                  <a:cubicBezTo>
                    <a:pt x="93750" y="15000"/>
                    <a:pt x="105000" y="26250"/>
                    <a:pt x="105000" y="41250"/>
                  </a:cubicBezTo>
                  <a:cubicBezTo>
                    <a:pt x="105000" y="78750"/>
                    <a:pt x="105000" y="78750"/>
                    <a:pt x="105000" y="78750"/>
                  </a:cubicBezTo>
                  <a:cubicBezTo>
                    <a:pt x="112500" y="78750"/>
                    <a:pt x="112500" y="78750"/>
                    <a:pt x="112500" y="78750"/>
                  </a:cubicBezTo>
                  <a:cubicBezTo>
                    <a:pt x="120000" y="78750"/>
                    <a:pt x="120000" y="78750"/>
                    <a:pt x="120000" y="78750"/>
                  </a:cubicBezTo>
                  <a:cubicBezTo>
                    <a:pt x="120000" y="41250"/>
                    <a:pt x="120000" y="41250"/>
                    <a:pt x="120000" y="41250"/>
                  </a:cubicBezTo>
                  <a:cubicBezTo>
                    <a:pt x="120000" y="18750"/>
                    <a:pt x="105000" y="0"/>
                    <a:pt x="78750" y="0"/>
                  </a:cubicBezTo>
                  <a:cubicBezTo>
                    <a:pt x="41250" y="0"/>
                    <a:pt x="41250" y="0"/>
                    <a:pt x="41250" y="0"/>
                  </a:cubicBezTo>
                  <a:cubicBezTo>
                    <a:pt x="18750" y="0"/>
                    <a:pt x="0" y="18750"/>
                    <a:pt x="0" y="41250"/>
                  </a:cubicBezTo>
                  <a:cubicBezTo>
                    <a:pt x="0" y="78750"/>
                    <a:pt x="0" y="78750"/>
                    <a:pt x="0" y="78750"/>
                  </a:cubicBezTo>
                  <a:cubicBezTo>
                    <a:pt x="0" y="105000"/>
                    <a:pt x="18750" y="120000"/>
                    <a:pt x="41250" y="120000"/>
                  </a:cubicBezTo>
                  <a:cubicBezTo>
                    <a:pt x="78750" y="120000"/>
                    <a:pt x="78750" y="120000"/>
                    <a:pt x="78750" y="120000"/>
                  </a:cubicBezTo>
                  <a:cubicBezTo>
                    <a:pt x="105000" y="120000"/>
                    <a:pt x="120000" y="105000"/>
                    <a:pt x="120000" y="78750"/>
                  </a:cubicBezTo>
                  <a:lnTo>
                    <a:pt x="112500" y="7875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7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</p:grpSp>
      <p:sp>
        <p:nvSpPr>
          <p:cNvPr id="630" name="Shape 630"/>
          <p:cNvSpPr>
            <a:spLocks noGrp="1"/>
          </p:cNvSpPr>
          <p:nvPr>
            <p:ph type="pic" idx="2"/>
          </p:nvPr>
        </p:nvSpPr>
        <p:spPr>
          <a:xfrm>
            <a:off x="1415143" y="1306429"/>
            <a:ext cx="1643700" cy="22680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54000" algn="l" rtl="0">
              <a:spcBef>
                <a:spcPts val="300"/>
              </a:spcBef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36600" marR="0" lvl="1" indent="-114300" algn="l" rtl="0">
              <a:spcBef>
                <a:spcPts val="60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30300" marR="0" lvl="2" indent="-88900" algn="l" rtl="0"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587500" marR="0" lvl="3" indent="-1143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320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1" name="Shape 631"/>
          <p:cNvSpPr>
            <a:spLocks noGrp="1"/>
          </p:cNvSpPr>
          <p:nvPr>
            <p:ph type="pic" idx="3"/>
          </p:nvPr>
        </p:nvSpPr>
        <p:spPr>
          <a:xfrm>
            <a:off x="3760378" y="1306428"/>
            <a:ext cx="1643700" cy="22680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54000" algn="l" rtl="0">
              <a:spcBef>
                <a:spcPts val="300"/>
              </a:spcBef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36600" marR="0" lvl="1" indent="-114300" algn="l" rtl="0">
              <a:spcBef>
                <a:spcPts val="60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30300" marR="0" lvl="2" indent="-88900" algn="l" rtl="0"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587500" marR="0" lvl="3" indent="-1143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320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2" name="Shape 632"/>
          <p:cNvSpPr>
            <a:spLocks noGrp="1"/>
          </p:cNvSpPr>
          <p:nvPr>
            <p:ph type="pic" idx="4"/>
          </p:nvPr>
        </p:nvSpPr>
        <p:spPr>
          <a:xfrm>
            <a:off x="6124464" y="1316049"/>
            <a:ext cx="1643700" cy="22680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54000" algn="l" rtl="0">
              <a:spcBef>
                <a:spcPts val="300"/>
              </a:spcBef>
              <a:buClr>
                <a:schemeClr val="dk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36600" marR="0" lvl="1" indent="-114300" algn="l" rtl="0">
              <a:spcBef>
                <a:spcPts val="60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30300" marR="0" lvl="2" indent="-88900" algn="l" rtl="0"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587500" marR="0" lvl="3" indent="-1143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320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4892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337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3909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354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633" name="Shape 633" descr="lightbg_logo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782104" y="4765780"/>
            <a:ext cx="965100" cy="165600"/>
          </a:xfrm>
          <a:prstGeom prst="rect">
            <a:avLst/>
          </a:prstGeom>
          <a:noFill/>
          <a:ln>
            <a:noFill/>
          </a:ln>
        </p:spPr>
      </p:pic>
      <p:sp>
        <p:nvSpPr>
          <p:cNvPr id="634" name="Shape 634"/>
          <p:cNvSpPr/>
          <p:nvPr/>
        </p:nvSpPr>
        <p:spPr>
          <a:xfrm>
            <a:off x="0" y="0"/>
            <a:ext cx="68700" cy="5143500"/>
          </a:xfrm>
          <a:prstGeom prst="rect">
            <a:avLst/>
          </a:prstGeom>
          <a:solidFill>
            <a:srgbClr val="FEBA0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1_Custom Layout">
    <p:bg>
      <p:bgPr>
        <a:solidFill>
          <a:schemeClr val="dk2"/>
        </a:solidFill>
        <a:effectLst/>
      </p:bgPr>
    </p:bg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6" name="Shape 636"/>
          <p:cNvGrpSpPr/>
          <p:nvPr/>
        </p:nvGrpSpPr>
        <p:grpSpPr>
          <a:xfrm>
            <a:off x="8199447" y="4765914"/>
            <a:ext cx="517411" cy="149423"/>
            <a:chOff x="6080439" y="5106676"/>
            <a:chExt cx="1828308" cy="511200"/>
          </a:xfrm>
        </p:grpSpPr>
        <p:sp>
          <p:nvSpPr>
            <p:cNvPr id="637" name="Shape 637"/>
            <p:cNvSpPr/>
            <p:nvPr/>
          </p:nvSpPr>
          <p:spPr>
            <a:xfrm>
              <a:off x="6080439" y="5106676"/>
              <a:ext cx="511200" cy="511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8" name="Shape 638"/>
            <p:cNvSpPr/>
            <p:nvPr/>
          </p:nvSpPr>
          <p:spPr>
            <a:xfrm>
              <a:off x="6744159" y="5106676"/>
              <a:ext cx="511200" cy="511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9" name="Shape 639"/>
            <p:cNvSpPr/>
            <p:nvPr/>
          </p:nvSpPr>
          <p:spPr>
            <a:xfrm>
              <a:off x="7397547" y="5106676"/>
              <a:ext cx="511200" cy="511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40" name="Shape 640"/>
          <p:cNvSpPr/>
          <p:nvPr/>
        </p:nvSpPr>
        <p:spPr>
          <a:xfrm>
            <a:off x="0" y="0"/>
            <a:ext cx="68700" cy="5143500"/>
          </a:xfrm>
          <a:prstGeom prst="rect">
            <a:avLst/>
          </a:prstGeom>
          <a:solidFill>
            <a:srgbClr val="FEBA02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20" Type="http://schemas.openxmlformats.org/officeDocument/2006/relationships/slideLayout" Target="../slideLayouts/slideLayout31.xml"/><Relationship Id="rId21" Type="http://schemas.openxmlformats.org/officeDocument/2006/relationships/slideLayout" Target="../slideLayouts/slideLayout32.xml"/><Relationship Id="rId22" Type="http://schemas.openxmlformats.org/officeDocument/2006/relationships/slideLayout" Target="../slideLayouts/slideLayout33.xml"/><Relationship Id="rId23" Type="http://schemas.openxmlformats.org/officeDocument/2006/relationships/slideLayout" Target="../slideLayouts/slideLayout34.xml"/><Relationship Id="rId24" Type="http://schemas.openxmlformats.org/officeDocument/2006/relationships/slideLayout" Target="../slideLayouts/slideLayout35.xml"/><Relationship Id="rId25" Type="http://schemas.openxmlformats.org/officeDocument/2006/relationships/slideLayout" Target="../slideLayouts/slideLayout36.xml"/><Relationship Id="rId26" Type="http://schemas.openxmlformats.org/officeDocument/2006/relationships/slideLayout" Target="../slideLayouts/slideLayout37.xml"/><Relationship Id="rId27" Type="http://schemas.openxmlformats.org/officeDocument/2006/relationships/slideLayout" Target="../slideLayouts/slideLayout38.xml"/><Relationship Id="rId28" Type="http://schemas.openxmlformats.org/officeDocument/2006/relationships/slideLayout" Target="../slideLayouts/slideLayout39.xml"/><Relationship Id="rId29" Type="http://schemas.openxmlformats.org/officeDocument/2006/relationships/slideLayout" Target="../slideLayouts/slideLayout40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30" Type="http://schemas.openxmlformats.org/officeDocument/2006/relationships/slideLayout" Target="../slideLayouts/slideLayout41.xml"/><Relationship Id="rId31" Type="http://schemas.openxmlformats.org/officeDocument/2006/relationships/slideLayout" Target="../slideLayouts/slideLayout42.xml"/><Relationship Id="rId32" Type="http://schemas.openxmlformats.org/officeDocument/2006/relationships/slideLayout" Target="../slideLayouts/slideLayout43.xml"/><Relationship Id="rId9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33" Type="http://schemas.openxmlformats.org/officeDocument/2006/relationships/slideLayout" Target="../slideLayouts/slideLayout44.xml"/><Relationship Id="rId34" Type="http://schemas.openxmlformats.org/officeDocument/2006/relationships/slideLayout" Target="../slideLayouts/slideLayout45.xml"/><Relationship Id="rId35" Type="http://schemas.openxmlformats.org/officeDocument/2006/relationships/slideLayout" Target="../slideLayouts/slideLayout46.xml"/><Relationship Id="rId36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0.xml"/><Relationship Id="rId37" Type="http://schemas.openxmlformats.org/officeDocument/2006/relationships/slideLayout" Target="../slideLayouts/slideLayout48.xml"/><Relationship Id="rId38" Type="http://schemas.openxmlformats.org/officeDocument/2006/relationships/slideLayout" Target="../slideLayouts/slideLayout49.xml"/><Relationship Id="rId39" Type="http://schemas.openxmlformats.org/officeDocument/2006/relationships/slideLayout" Target="../slideLayouts/slideLayout50.xml"/><Relationship Id="rId40" Type="http://schemas.openxmlformats.org/officeDocument/2006/relationships/slideLayout" Target="../slideLayouts/slideLayout51.xml"/><Relationship Id="rId41" Type="http://schemas.openxmlformats.org/officeDocument/2006/relationships/slideLayout" Target="../slideLayouts/slideLayout52.xml"/><Relationship Id="rId42" Type="http://schemas.openxmlformats.org/officeDocument/2006/relationships/slideLayout" Target="../slideLayouts/slideLayout53.xml"/><Relationship Id="rId43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2.xml"/><Relationship Id="rId20" Type="http://schemas.openxmlformats.org/officeDocument/2006/relationships/slideLayout" Target="../slideLayouts/slideLayout73.xml"/><Relationship Id="rId21" Type="http://schemas.openxmlformats.org/officeDocument/2006/relationships/slideLayout" Target="../slideLayouts/slideLayout74.xml"/><Relationship Id="rId22" Type="http://schemas.openxmlformats.org/officeDocument/2006/relationships/slideLayout" Target="../slideLayouts/slideLayout75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67.xml"/><Relationship Id="rId15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70.xml"/><Relationship Id="rId18" Type="http://schemas.openxmlformats.org/officeDocument/2006/relationships/slideLayout" Target="../slideLayouts/slideLayout71.xml"/><Relationship Id="rId19" Type="http://schemas.openxmlformats.org/officeDocument/2006/relationships/slideLayout" Target="../slideLayouts/slideLayout72.xml"/><Relationship Id="rId1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8.xml"/><Relationship Id="rId6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0.xml"/><Relationship Id="rId8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Char char="●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○"/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■"/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●"/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○"/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■"/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●"/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○"/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  <a:endParaRPr lang="en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809468" y="273843"/>
            <a:ext cx="77058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Clr>
                <a:schemeClr val="accent1"/>
              </a:buClr>
              <a:buSzPct val="45833"/>
              <a:buFont typeface="Montserrat"/>
              <a:buNone/>
              <a:defRPr sz="2400" b="1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indent="0" rtl="0">
              <a:spcBef>
                <a:spcPts val="0"/>
              </a:spcBef>
              <a:buSzPct val="78571"/>
              <a:buFont typeface="Montserrat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2pPr>
            <a:lvl3pPr lvl="2" indent="0" rtl="0">
              <a:spcBef>
                <a:spcPts val="0"/>
              </a:spcBef>
              <a:buSzPct val="78571"/>
              <a:buFont typeface="Montserrat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3pPr>
            <a:lvl4pPr lvl="3" indent="0" rtl="0">
              <a:spcBef>
                <a:spcPts val="0"/>
              </a:spcBef>
              <a:buSzPct val="78571"/>
              <a:buFont typeface="Montserrat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4pPr>
            <a:lvl5pPr lvl="4" indent="0" rtl="0">
              <a:spcBef>
                <a:spcPts val="0"/>
              </a:spcBef>
              <a:buSzPct val="78571"/>
              <a:buFont typeface="Montserrat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5pPr>
            <a:lvl6pPr lvl="5" indent="0" rtl="0">
              <a:spcBef>
                <a:spcPts val="0"/>
              </a:spcBef>
              <a:buSzPct val="78571"/>
              <a:buFont typeface="Montserrat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6pPr>
            <a:lvl7pPr lvl="6" indent="0" rtl="0">
              <a:spcBef>
                <a:spcPts val="0"/>
              </a:spcBef>
              <a:buSzPct val="78571"/>
              <a:buFont typeface="Montserrat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7pPr>
            <a:lvl8pPr lvl="7" indent="0" rtl="0">
              <a:spcBef>
                <a:spcPts val="0"/>
              </a:spcBef>
              <a:buSzPct val="78571"/>
              <a:buFont typeface="Montserrat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8pPr>
            <a:lvl9pPr lvl="8" indent="0" rtl="0">
              <a:spcBef>
                <a:spcPts val="0"/>
              </a:spcBef>
              <a:buSzPct val="78571"/>
              <a:buFont typeface="Montserrat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  <p:sldLayoutId id="2147483684" r:id="rId26"/>
    <p:sldLayoutId id="2147483685" r:id="rId27"/>
    <p:sldLayoutId id="2147483686" r:id="rId28"/>
    <p:sldLayoutId id="2147483687" r:id="rId29"/>
    <p:sldLayoutId id="2147483688" r:id="rId30"/>
    <p:sldLayoutId id="2147483689" r:id="rId31"/>
    <p:sldLayoutId id="2147483690" r:id="rId32"/>
    <p:sldLayoutId id="2147483691" r:id="rId33"/>
    <p:sldLayoutId id="2147483692" r:id="rId34"/>
    <p:sldLayoutId id="2147483693" r:id="rId35"/>
    <p:sldLayoutId id="2147483694" r:id="rId36"/>
    <p:sldLayoutId id="2147483695" r:id="rId37"/>
    <p:sldLayoutId id="2147483696" r:id="rId38"/>
    <p:sldLayoutId id="2147483697" r:id="rId39"/>
    <p:sldLayoutId id="2147483698" r:id="rId40"/>
    <p:sldLayoutId id="2147483699" r:id="rId41"/>
    <p:sldLayoutId id="2147483700" r:id="rId4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17" r:id="rId17"/>
    <p:sldLayoutId id="2147483718" r:id="rId18"/>
    <p:sldLayoutId id="2147483719" r:id="rId19"/>
    <p:sldLayoutId id="2147483720" r:id="rId20"/>
    <p:sldLayoutId id="2147483721" r:id="rId21"/>
    <p:sldLayoutId id="2147483722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6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3.png"/><Relationship Id="rId6" Type="http://schemas.openxmlformats.org/officeDocument/2006/relationships/image" Target="../media/image23.png"/><Relationship Id="rId7" Type="http://schemas.openxmlformats.org/officeDocument/2006/relationships/image" Target="../media/image36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2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5" Type="http://schemas.openxmlformats.org/officeDocument/2006/relationships/comments" Target="../comments/comment1.xml"/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59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Shape 646"/>
          <p:cNvSpPr/>
          <p:nvPr/>
        </p:nvSpPr>
        <p:spPr>
          <a:xfrm>
            <a:off x="7715250" y="4818325"/>
            <a:ext cx="1404000" cy="236400"/>
          </a:xfrm>
          <a:prstGeom prst="rect">
            <a:avLst/>
          </a:prstGeom>
          <a:solidFill>
            <a:srgbClr val="001A40"/>
          </a:solidFill>
          <a:ln w="9525" cap="flat" cmpd="sng">
            <a:solidFill>
              <a:srgbClr val="1F497D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647" name="Shape 647"/>
          <p:cNvPicPr preferRelativeResize="0"/>
          <p:nvPr/>
        </p:nvPicPr>
        <p:blipFill rotWithShape="1">
          <a:blip r:embed="rId3">
            <a:alphaModFix amt="49000"/>
          </a:blip>
          <a:srcRect t="8708" b="7314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648" name="Shape 648"/>
          <p:cNvSpPr/>
          <p:nvPr/>
        </p:nvSpPr>
        <p:spPr>
          <a:xfrm>
            <a:off x="-75" y="0"/>
            <a:ext cx="9144000" cy="5143500"/>
          </a:xfrm>
          <a:prstGeom prst="rect">
            <a:avLst/>
          </a:prstGeom>
          <a:solidFill>
            <a:srgbClr val="000000">
              <a:alpha val="3731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49" name="Shape 649"/>
          <p:cNvSpPr txBox="1"/>
          <p:nvPr/>
        </p:nvSpPr>
        <p:spPr>
          <a:xfrm>
            <a:off x="509825" y="2895700"/>
            <a:ext cx="7620000" cy="8274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t" anchorCtr="0">
            <a:noAutofit/>
          </a:bodyPr>
          <a:lstStyle/>
          <a:p>
            <a:pPr lvl="0" rtl="0">
              <a:spcBef>
                <a:spcPts val="0"/>
              </a:spcBef>
              <a:buSzPct val="25000"/>
              <a:buNone/>
            </a:pPr>
            <a:r>
              <a:rPr lang="en" sz="2400" b="1" dirty="0">
                <a:solidFill>
                  <a:srgbClr val="FFFFFF"/>
                </a:solidFill>
                <a:latin typeface="Proxima Nova" charset="0"/>
                <a:ea typeface="Proxima Nova" charset="0"/>
                <a:cs typeface="Proxima Nova" charset="0"/>
                <a:sym typeface="Proxima Nova Extrabold"/>
              </a:rPr>
              <a:t>From Web to App using RCS</a:t>
            </a:r>
            <a:r>
              <a:rPr lang="en" b="1" dirty="0">
                <a:solidFill>
                  <a:srgbClr val="FFFFFF"/>
                </a:solidFill>
                <a:latin typeface="Proxima Nova" charset="0"/>
                <a:ea typeface="Proxima Nova" charset="0"/>
                <a:cs typeface="Proxima Nova" charset="0"/>
                <a:sym typeface="Proxima Nova"/>
              </a:rPr>
              <a:t/>
            </a:r>
            <a:br>
              <a:rPr lang="en" b="1" dirty="0">
                <a:solidFill>
                  <a:srgbClr val="FFFFFF"/>
                </a:solidFill>
                <a:latin typeface="Proxima Nova" charset="0"/>
                <a:ea typeface="Proxima Nova" charset="0"/>
                <a:cs typeface="Proxima Nova" charset="0"/>
                <a:sym typeface="Proxima Nova"/>
              </a:rPr>
            </a:br>
            <a:r>
              <a:rPr lang="en" sz="1800" dirty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Removing customer friction through richer messaging experiences</a:t>
            </a:r>
          </a:p>
        </p:txBody>
      </p:sp>
      <p:sp>
        <p:nvSpPr>
          <p:cNvPr id="650" name="Shape 650"/>
          <p:cNvSpPr txBox="1"/>
          <p:nvPr/>
        </p:nvSpPr>
        <p:spPr>
          <a:xfrm>
            <a:off x="509824" y="4167602"/>
            <a:ext cx="5367300" cy="3153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Max van der Heijden  |  Product Owner</a:t>
            </a:r>
          </a:p>
        </p:txBody>
      </p:sp>
      <p:pic>
        <p:nvPicPr>
          <p:cNvPr id="651" name="Shape 651" descr="cmyk_rev_logo.ep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9049" y="4444975"/>
            <a:ext cx="1083900" cy="18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5" name="Shape 7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06269" y="1230586"/>
            <a:ext cx="2408991" cy="4282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736" name="Shape 7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95737" y="1230586"/>
            <a:ext cx="2408991" cy="4282689"/>
          </a:xfrm>
          <a:prstGeom prst="rect">
            <a:avLst/>
          </a:prstGeom>
          <a:noFill/>
          <a:ln>
            <a:noFill/>
          </a:ln>
        </p:spPr>
      </p:pic>
      <p:pic>
        <p:nvPicPr>
          <p:cNvPr id="737" name="Shape 7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8693" y="1230586"/>
            <a:ext cx="2408964" cy="4282617"/>
          </a:xfrm>
          <a:prstGeom prst="rect">
            <a:avLst/>
          </a:prstGeom>
          <a:noFill/>
          <a:ln>
            <a:noFill/>
          </a:ln>
        </p:spPr>
      </p:pic>
      <p:pic>
        <p:nvPicPr>
          <p:cNvPr id="738" name="Shape 738" descr="nexus-5-portrait.png"/>
          <p:cNvPicPr preferRelativeResize="0"/>
          <p:nvPr/>
        </p:nvPicPr>
        <p:blipFill rotWithShape="1">
          <a:blip r:embed="rId6">
            <a:alphaModFix/>
          </a:blip>
          <a:srcRect b="20038"/>
          <a:stretch/>
        </p:blipFill>
        <p:spPr>
          <a:xfrm>
            <a:off x="152399" y="750293"/>
            <a:ext cx="3039132" cy="440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9" name="Shape 739" descr="nexus-5-portrait.png"/>
          <p:cNvPicPr preferRelativeResize="0"/>
          <p:nvPr/>
        </p:nvPicPr>
        <p:blipFill rotWithShape="1">
          <a:blip r:embed="rId6">
            <a:alphaModFix/>
          </a:blip>
          <a:srcRect b="20038"/>
          <a:stretch/>
        </p:blipFill>
        <p:spPr>
          <a:xfrm>
            <a:off x="3262964" y="721325"/>
            <a:ext cx="3039132" cy="440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40" name="Shape 740" descr="nexus-5-portrait.png"/>
          <p:cNvPicPr preferRelativeResize="0"/>
          <p:nvPr/>
        </p:nvPicPr>
        <p:blipFill rotWithShape="1">
          <a:blip r:embed="rId6">
            <a:alphaModFix/>
          </a:blip>
          <a:srcRect b="20038"/>
          <a:stretch/>
        </p:blipFill>
        <p:spPr>
          <a:xfrm>
            <a:off x="6373517" y="750293"/>
            <a:ext cx="3039132" cy="4404275"/>
          </a:xfrm>
          <a:prstGeom prst="rect">
            <a:avLst/>
          </a:prstGeom>
          <a:noFill/>
          <a:ln>
            <a:noFill/>
          </a:ln>
        </p:spPr>
      </p:pic>
      <p:sp>
        <p:nvSpPr>
          <p:cNvPr id="741" name="Shape 741"/>
          <p:cNvSpPr/>
          <p:nvPr/>
        </p:nvSpPr>
        <p:spPr>
          <a:xfrm>
            <a:off x="2840482" y="2997670"/>
            <a:ext cx="428700" cy="41579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B7B7B7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A61C00"/>
              </a:solidFill>
            </a:endParaRPr>
          </a:p>
        </p:txBody>
      </p:sp>
      <p:sp>
        <p:nvSpPr>
          <p:cNvPr id="742" name="Shape 742"/>
          <p:cNvSpPr/>
          <p:nvPr/>
        </p:nvSpPr>
        <p:spPr>
          <a:xfrm>
            <a:off x="5941164" y="2997670"/>
            <a:ext cx="428700" cy="41579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B7B7B7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solidFill>
                <a:srgbClr val="A61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Shape 747"/>
          <p:cNvSpPr txBox="1"/>
          <p:nvPr/>
        </p:nvSpPr>
        <p:spPr>
          <a:xfrm>
            <a:off x="1719385" y="1929900"/>
            <a:ext cx="5705230" cy="12837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3600" b="1">
                <a:latin typeface="Proxima Nova" charset="0"/>
                <a:ea typeface="Proxima Nova" charset="0"/>
                <a:cs typeface="Proxima Nova" charset="0"/>
                <a:sym typeface="Proxima Nova Extrabold"/>
              </a:rPr>
              <a:t>Which message looks more engaging?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Shape 752"/>
          <p:cNvSpPr/>
          <p:nvPr/>
        </p:nvSpPr>
        <p:spPr>
          <a:xfrm>
            <a:off x="0" y="-300"/>
            <a:ext cx="4579800" cy="5143500"/>
          </a:xfrm>
          <a:prstGeom prst="rect">
            <a:avLst/>
          </a:prstGeom>
          <a:solidFill>
            <a:srgbClr val="8FD0FF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cap="none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753" name="Shape 753"/>
          <p:cNvSpPr txBox="1"/>
          <p:nvPr/>
        </p:nvSpPr>
        <p:spPr>
          <a:xfrm>
            <a:off x="3485050" y="2422050"/>
            <a:ext cx="677700" cy="992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6000" b="1">
                <a:solidFill>
                  <a:srgbClr val="434343"/>
                </a:solidFill>
                <a:latin typeface="Proxima Nova Black" charset="0"/>
                <a:ea typeface="Proxima Nova Black" charset="0"/>
                <a:cs typeface="Proxima Nova Black" charset="0"/>
                <a:sym typeface="Proxima Nova Extrabold"/>
              </a:rPr>
              <a:t>A</a:t>
            </a:r>
          </a:p>
        </p:txBody>
      </p:sp>
      <p:pic>
        <p:nvPicPr>
          <p:cNvPr id="754" name="Shape 7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6648" y="1402350"/>
            <a:ext cx="2389435" cy="4247913"/>
          </a:xfrm>
          <a:prstGeom prst="rect">
            <a:avLst/>
          </a:prstGeom>
          <a:noFill/>
          <a:ln>
            <a:noFill/>
          </a:ln>
        </p:spPr>
      </p:pic>
      <p:pic>
        <p:nvPicPr>
          <p:cNvPr id="755" name="Shape 755" descr="nexus-5-portrait.png"/>
          <p:cNvPicPr preferRelativeResize="0"/>
          <p:nvPr/>
        </p:nvPicPr>
        <p:blipFill rotWithShape="1">
          <a:blip r:embed="rId4">
            <a:alphaModFix/>
          </a:blip>
          <a:srcRect b="20038"/>
          <a:stretch/>
        </p:blipFill>
        <p:spPr>
          <a:xfrm>
            <a:off x="531297" y="925950"/>
            <a:ext cx="3014493" cy="43685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Shape 760"/>
          <p:cNvSpPr/>
          <p:nvPr/>
        </p:nvSpPr>
        <p:spPr>
          <a:xfrm>
            <a:off x="4579800" y="-300"/>
            <a:ext cx="4564200" cy="5143500"/>
          </a:xfrm>
          <a:prstGeom prst="rect">
            <a:avLst/>
          </a:prstGeom>
          <a:solidFill>
            <a:srgbClr val="FFDD80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cap="none">
              <a:solidFill>
                <a:srgbClr val="F07C00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761" name="Shape 761"/>
          <p:cNvPicPr preferRelativeResize="0"/>
          <p:nvPr/>
        </p:nvPicPr>
        <p:blipFill rotWithShape="1">
          <a:blip r:embed="rId3">
            <a:alphaModFix/>
          </a:blip>
          <a:srcRect b="13194"/>
          <a:stretch/>
        </p:blipFill>
        <p:spPr>
          <a:xfrm>
            <a:off x="6099875" y="1467699"/>
            <a:ext cx="2389424" cy="3687398"/>
          </a:xfrm>
          <a:prstGeom prst="rect">
            <a:avLst/>
          </a:prstGeom>
          <a:noFill/>
          <a:ln>
            <a:noFill/>
          </a:ln>
        </p:spPr>
      </p:pic>
      <p:pic>
        <p:nvPicPr>
          <p:cNvPr id="762" name="Shape 762"/>
          <p:cNvPicPr preferRelativeResize="0"/>
          <p:nvPr/>
        </p:nvPicPr>
        <p:blipFill rotWithShape="1">
          <a:blip r:embed="rId4">
            <a:alphaModFix/>
          </a:blip>
          <a:srcRect l="54944" t="83656" r="1649" b="14989"/>
          <a:stretch/>
        </p:blipFill>
        <p:spPr>
          <a:xfrm>
            <a:off x="6099875" y="5097551"/>
            <a:ext cx="1037175" cy="57551"/>
          </a:xfrm>
          <a:prstGeom prst="rect">
            <a:avLst/>
          </a:prstGeom>
          <a:noFill/>
          <a:ln>
            <a:noFill/>
          </a:ln>
        </p:spPr>
      </p:pic>
      <p:sp>
        <p:nvSpPr>
          <p:cNvPr id="763" name="Shape 763"/>
          <p:cNvSpPr/>
          <p:nvPr/>
        </p:nvSpPr>
        <p:spPr>
          <a:xfrm>
            <a:off x="0" y="-300"/>
            <a:ext cx="4579800" cy="5143500"/>
          </a:xfrm>
          <a:prstGeom prst="rect">
            <a:avLst/>
          </a:prstGeom>
          <a:solidFill>
            <a:srgbClr val="8FD0FF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cap="none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764" name="Shape 764"/>
          <p:cNvSpPr txBox="1"/>
          <p:nvPr/>
        </p:nvSpPr>
        <p:spPr>
          <a:xfrm>
            <a:off x="3485050" y="2422050"/>
            <a:ext cx="677700" cy="992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6000" b="1" dirty="0">
                <a:solidFill>
                  <a:srgbClr val="434343"/>
                </a:solidFill>
                <a:latin typeface="Proxima Nova Black" charset="0"/>
                <a:ea typeface="Proxima Nova Black" charset="0"/>
                <a:cs typeface="Proxima Nova Black" charset="0"/>
                <a:sym typeface="Proxima Nova Extrabold"/>
              </a:rPr>
              <a:t>A</a:t>
            </a:r>
          </a:p>
        </p:txBody>
      </p:sp>
      <p:pic>
        <p:nvPicPr>
          <p:cNvPr id="765" name="Shape 76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6648" y="1402350"/>
            <a:ext cx="2389435" cy="4247913"/>
          </a:xfrm>
          <a:prstGeom prst="rect">
            <a:avLst/>
          </a:prstGeom>
          <a:noFill/>
          <a:ln>
            <a:noFill/>
          </a:ln>
        </p:spPr>
      </p:pic>
      <p:pic>
        <p:nvPicPr>
          <p:cNvPr id="766" name="Shape 766" descr="nexus-5-portrait.png"/>
          <p:cNvPicPr preferRelativeResize="0"/>
          <p:nvPr/>
        </p:nvPicPr>
        <p:blipFill rotWithShape="1">
          <a:blip r:embed="rId6">
            <a:alphaModFix/>
          </a:blip>
          <a:srcRect b="20038"/>
          <a:stretch/>
        </p:blipFill>
        <p:spPr>
          <a:xfrm>
            <a:off x="531297" y="925950"/>
            <a:ext cx="3014493" cy="4368580"/>
          </a:xfrm>
          <a:prstGeom prst="rect">
            <a:avLst/>
          </a:prstGeom>
          <a:noFill/>
          <a:ln>
            <a:noFill/>
          </a:ln>
        </p:spPr>
      </p:pic>
      <p:sp>
        <p:nvSpPr>
          <p:cNvPr id="767" name="Shape 767"/>
          <p:cNvSpPr txBox="1"/>
          <p:nvPr/>
        </p:nvSpPr>
        <p:spPr>
          <a:xfrm>
            <a:off x="4932850" y="2422050"/>
            <a:ext cx="677700" cy="992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6000" b="1">
                <a:solidFill>
                  <a:srgbClr val="434343"/>
                </a:solidFill>
                <a:latin typeface="Proxima Nova Black" charset="0"/>
                <a:ea typeface="Proxima Nova Black" charset="0"/>
                <a:cs typeface="Proxima Nova Black" charset="0"/>
                <a:sym typeface="Proxima Nova Extrabold"/>
              </a:rPr>
              <a:t>B</a:t>
            </a:r>
          </a:p>
        </p:txBody>
      </p:sp>
      <p:pic>
        <p:nvPicPr>
          <p:cNvPr id="768" name="Shape 768"/>
          <p:cNvPicPr preferRelativeResize="0"/>
          <p:nvPr/>
        </p:nvPicPr>
        <p:blipFill rotWithShape="1">
          <a:blip r:embed="rId4">
            <a:alphaModFix/>
          </a:blip>
          <a:srcRect l="19310" t="75837" r="44370" b="14988"/>
          <a:stretch/>
        </p:blipFill>
        <p:spPr>
          <a:xfrm>
            <a:off x="7607750" y="4764825"/>
            <a:ext cx="867825" cy="389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69" name="Shape 769"/>
          <p:cNvPicPr preferRelativeResize="0"/>
          <p:nvPr/>
        </p:nvPicPr>
        <p:blipFill rotWithShape="1">
          <a:blip r:embed="rId4">
            <a:alphaModFix/>
          </a:blip>
          <a:srcRect l="54944" t="83656" r="1649" b="15555"/>
          <a:stretch/>
        </p:blipFill>
        <p:spPr>
          <a:xfrm>
            <a:off x="6099875" y="5027624"/>
            <a:ext cx="1037175" cy="8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70" name="Shape 770"/>
          <p:cNvPicPr preferRelativeResize="0"/>
          <p:nvPr/>
        </p:nvPicPr>
        <p:blipFill rotWithShape="1">
          <a:blip r:embed="rId4">
            <a:alphaModFix/>
          </a:blip>
          <a:srcRect l="54944" t="75836" r="1649" b="14988"/>
          <a:stretch/>
        </p:blipFill>
        <p:spPr>
          <a:xfrm>
            <a:off x="6570575" y="4764814"/>
            <a:ext cx="1037175" cy="389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71" name="Shape 77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542000" y="4676050"/>
            <a:ext cx="152925" cy="107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72" name="Shape 772"/>
          <p:cNvPicPr preferRelativeResize="0"/>
          <p:nvPr/>
        </p:nvPicPr>
        <p:blipFill rotWithShape="1">
          <a:blip r:embed="rId4">
            <a:alphaModFix/>
          </a:blip>
          <a:srcRect l="53803" t="75837" r="44370" b="14988"/>
          <a:stretch/>
        </p:blipFill>
        <p:spPr>
          <a:xfrm>
            <a:off x="8445675" y="4764825"/>
            <a:ext cx="43623" cy="389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73" name="Shape 773" descr="nexus-5-portrait.png"/>
          <p:cNvPicPr preferRelativeResize="0"/>
          <p:nvPr/>
        </p:nvPicPr>
        <p:blipFill rotWithShape="1">
          <a:blip r:embed="rId6">
            <a:alphaModFix/>
          </a:blip>
          <a:srcRect b="20038"/>
          <a:stretch/>
        </p:blipFill>
        <p:spPr>
          <a:xfrm>
            <a:off x="5969167" y="982358"/>
            <a:ext cx="3014493" cy="43685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" name="Shape 7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6100"/>
            <a:ext cx="9144000" cy="5164499"/>
          </a:xfrm>
          <a:prstGeom prst="rect">
            <a:avLst/>
          </a:prstGeom>
          <a:noFill/>
          <a:ln>
            <a:noFill/>
          </a:ln>
        </p:spPr>
      </p:pic>
      <p:sp>
        <p:nvSpPr>
          <p:cNvPr id="779" name="Shape 779"/>
          <p:cNvSpPr/>
          <p:nvPr/>
        </p:nvSpPr>
        <p:spPr>
          <a:xfrm>
            <a:off x="2884800" y="1107"/>
            <a:ext cx="3374400" cy="5143500"/>
          </a:xfrm>
          <a:prstGeom prst="rect">
            <a:avLst/>
          </a:prstGeom>
          <a:solidFill>
            <a:srgbClr val="E2E5E7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780" name="Shape 7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84800" y="4678"/>
            <a:ext cx="3374397" cy="51644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5" name="Shape 7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8400"/>
          </a:xfrm>
          <a:prstGeom prst="rect">
            <a:avLst/>
          </a:prstGeom>
          <a:noFill/>
          <a:ln>
            <a:noFill/>
          </a:ln>
        </p:spPr>
      </p:pic>
      <p:sp>
        <p:nvSpPr>
          <p:cNvPr id="786" name="Shape 786"/>
          <p:cNvSpPr/>
          <p:nvPr/>
        </p:nvSpPr>
        <p:spPr>
          <a:xfrm>
            <a:off x="2884800" y="0"/>
            <a:ext cx="3374400" cy="5143500"/>
          </a:xfrm>
          <a:prstGeom prst="rect">
            <a:avLst/>
          </a:prstGeom>
          <a:solidFill>
            <a:srgbClr val="E2E5E7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787" name="Shape 7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84800" y="374632"/>
            <a:ext cx="3374397" cy="50907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2" name="Shape 7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20950"/>
            <a:ext cx="9144000" cy="5164452"/>
          </a:xfrm>
          <a:prstGeom prst="rect">
            <a:avLst/>
          </a:prstGeom>
          <a:noFill/>
          <a:ln>
            <a:noFill/>
          </a:ln>
        </p:spPr>
      </p:pic>
      <p:sp>
        <p:nvSpPr>
          <p:cNvPr id="793" name="Shape 793"/>
          <p:cNvSpPr/>
          <p:nvPr/>
        </p:nvSpPr>
        <p:spPr>
          <a:xfrm>
            <a:off x="2884800" y="4907"/>
            <a:ext cx="3374400" cy="5143500"/>
          </a:xfrm>
          <a:prstGeom prst="rect">
            <a:avLst/>
          </a:prstGeom>
          <a:solidFill>
            <a:srgbClr val="E2E5E7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794" name="Shape 79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84800" y="2926"/>
            <a:ext cx="3374397" cy="51644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9" name="Shape 7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66975"/>
            <a:ext cx="9144000" cy="5210473"/>
          </a:xfrm>
          <a:prstGeom prst="rect">
            <a:avLst/>
          </a:prstGeom>
          <a:noFill/>
          <a:ln>
            <a:noFill/>
          </a:ln>
        </p:spPr>
      </p:pic>
      <p:sp>
        <p:nvSpPr>
          <p:cNvPr id="800" name="Shape 800"/>
          <p:cNvSpPr/>
          <p:nvPr/>
        </p:nvSpPr>
        <p:spPr>
          <a:xfrm>
            <a:off x="2884812" y="11185"/>
            <a:ext cx="3374400" cy="5143500"/>
          </a:xfrm>
          <a:prstGeom prst="rect">
            <a:avLst/>
          </a:prstGeom>
          <a:solidFill>
            <a:srgbClr val="E2E5E7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801" name="Shape 8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84786" y="596120"/>
            <a:ext cx="3374421" cy="4670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2" name="Shape 5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50075" y="4508325"/>
            <a:ext cx="1268524" cy="476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" name="Shape 50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62237" y="4508325"/>
            <a:ext cx="492886" cy="47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" name="Shape 50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25400" y="4455564"/>
            <a:ext cx="2294298" cy="581778"/>
          </a:xfrm>
          <a:prstGeom prst="rect">
            <a:avLst/>
          </a:prstGeom>
          <a:noFill/>
          <a:ln>
            <a:noFill/>
          </a:ln>
        </p:spPr>
      </p:pic>
      <p:sp>
        <p:nvSpPr>
          <p:cNvPr id="505" name="Shape 505"/>
          <p:cNvSpPr txBox="1"/>
          <p:nvPr/>
        </p:nvSpPr>
        <p:spPr>
          <a:xfrm>
            <a:off x="0" y="-2675"/>
            <a:ext cx="9144000" cy="4460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3600" b="1" dirty="0">
                <a:latin typeface="Proxima Nova Extrabold"/>
                <a:ea typeface="Proxima Nova Extrabold"/>
                <a:cs typeface="Proxima Nova Extrabold"/>
                <a:sym typeface="Proxima Nova Extrabold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150467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2" name="Shape 8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5374" y="708474"/>
            <a:ext cx="3517401" cy="3517401"/>
          </a:xfrm>
          <a:prstGeom prst="rect">
            <a:avLst/>
          </a:prstGeom>
          <a:noFill/>
          <a:ln>
            <a:noFill/>
          </a:ln>
        </p:spPr>
      </p:pic>
      <p:sp>
        <p:nvSpPr>
          <p:cNvPr id="873" name="Shape 873"/>
          <p:cNvSpPr/>
          <p:nvPr/>
        </p:nvSpPr>
        <p:spPr>
          <a:xfrm>
            <a:off x="4594325" y="-3892"/>
            <a:ext cx="4549800" cy="5143200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3199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874" name="Shape 874"/>
          <p:cNvSpPr/>
          <p:nvPr/>
        </p:nvSpPr>
        <p:spPr>
          <a:xfrm>
            <a:off x="4594325" y="-4049"/>
            <a:ext cx="4549800" cy="5143200"/>
          </a:xfrm>
          <a:prstGeom prst="rect">
            <a:avLst/>
          </a:prstGeom>
          <a:solidFill>
            <a:srgbClr val="001236">
              <a:alpha val="58819"/>
            </a:srgbClr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875" name="Shape 875"/>
          <p:cNvSpPr txBox="1"/>
          <p:nvPr/>
        </p:nvSpPr>
        <p:spPr>
          <a:xfrm>
            <a:off x="5210300" y="2057930"/>
            <a:ext cx="3315900" cy="883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t" anchorCtr="0">
            <a:noAutofit/>
          </a:bodyPr>
          <a:lstStyle/>
          <a:p>
            <a:pPr marL="0" marR="0" lvl="0" indent="0" algn="r" rtl="0">
              <a:lnSpc>
                <a:spcPct val="83333"/>
              </a:lnSpc>
              <a:spcBef>
                <a:spcPts val="0"/>
              </a:spcBef>
              <a:buSzPct val="25000"/>
              <a:buNone/>
            </a:pPr>
            <a:r>
              <a:rPr lang="en" sz="4800" b="1" dirty="0">
                <a:solidFill>
                  <a:schemeClr val="lt1"/>
                </a:solidFill>
                <a:latin typeface="Proxima Nova" charset="0"/>
                <a:ea typeface="Proxima Nova" charset="0"/>
                <a:cs typeface="Proxima Nova" charset="0"/>
                <a:sym typeface="Proxima Nova Extrabold"/>
              </a:rPr>
              <a:t>Thank you!</a:t>
            </a:r>
            <a:br>
              <a:rPr lang="en" sz="4800" b="1" dirty="0">
                <a:solidFill>
                  <a:schemeClr val="lt1"/>
                </a:solidFill>
                <a:latin typeface="Proxima Nova" charset="0"/>
                <a:ea typeface="Proxima Nova" charset="0"/>
                <a:cs typeface="Proxima Nova" charset="0"/>
                <a:sym typeface="Proxima Nova Extrabold"/>
              </a:rPr>
            </a:br>
            <a:endParaRPr lang="en" sz="4800" b="1" dirty="0">
              <a:solidFill>
                <a:schemeClr val="lt1"/>
              </a:solidFill>
              <a:latin typeface="Proxima Nova" charset="0"/>
              <a:ea typeface="Proxima Nova" charset="0"/>
              <a:cs typeface="Proxima Nova" charset="0"/>
              <a:sym typeface="Proxima Nova Extrabold"/>
            </a:endParaRPr>
          </a:p>
          <a:p>
            <a:pPr marL="0" marR="0" lvl="0" indent="0" algn="r" rtl="0">
              <a:lnSpc>
                <a:spcPct val="125000"/>
              </a:lnSpc>
              <a:spcBef>
                <a:spcPts val="0"/>
              </a:spcBef>
              <a:buNone/>
            </a:pPr>
            <a:endParaRPr sz="4800" b="1" dirty="0">
              <a:latin typeface="Proxima Nova" charset="0"/>
              <a:ea typeface="Proxima Nova" charset="0"/>
              <a:cs typeface="Proxima Nova" charset="0"/>
              <a:sym typeface="Proxima Nova Extrabold"/>
            </a:endParaRPr>
          </a:p>
        </p:txBody>
      </p:sp>
      <p:grpSp>
        <p:nvGrpSpPr>
          <p:cNvPr id="876" name="Shape 876"/>
          <p:cNvGrpSpPr/>
          <p:nvPr/>
        </p:nvGrpSpPr>
        <p:grpSpPr>
          <a:xfrm>
            <a:off x="8198562" y="4642765"/>
            <a:ext cx="517228" cy="149372"/>
            <a:chOff x="6080439" y="5106676"/>
            <a:chExt cx="1828308" cy="511200"/>
          </a:xfrm>
        </p:grpSpPr>
        <p:sp>
          <p:nvSpPr>
            <p:cNvPr id="877" name="Shape 877"/>
            <p:cNvSpPr/>
            <p:nvPr/>
          </p:nvSpPr>
          <p:spPr>
            <a:xfrm>
              <a:off x="6080439" y="5106676"/>
              <a:ext cx="511200" cy="511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8" name="Shape 878"/>
            <p:cNvSpPr/>
            <p:nvPr/>
          </p:nvSpPr>
          <p:spPr>
            <a:xfrm>
              <a:off x="6744159" y="5106676"/>
              <a:ext cx="511200" cy="511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9" name="Shape 879"/>
            <p:cNvSpPr/>
            <p:nvPr/>
          </p:nvSpPr>
          <p:spPr>
            <a:xfrm>
              <a:off x="7397547" y="5106676"/>
              <a:ext cx="511200" cy="511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880" name="Shape 8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77470" y="2944830"/>
            <a:ext cx="278975" cy="278975"/>
          </a:xfrm>
          <a:prstGeom prst="rect">
            <a:avLst/>
          </a:prstGeom>
          <a:noFill/>
          <a:ln>
            <a:noFill/>
          </a:ln>
        </p:spPr>
      </p:pic>
      <p:sp>
        <p:nvSpPr>
          <p:cNvPr id="881" name="Shape 881"/>
          <p:cNvSpPr txBox="1"/>
          <p:nvPr/>
        </p:nvSpPr>
        <p:spPr>
          <a:xfrm>
            <a:off x="5657700" y="2944855"/>
            <a:ext cx="2868500" cy="2790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t" anchorCtr="0">
            <a:noAutofit/>
          </a:bodyPr>
          <a:lstStyle/>
          <a:p>
            <a:pPr marL="0" marR="0" lvl="0" indent="-69850" rtl="0">
              <a:lnSpc>
                <a:spcPct val="83333"/>
              </a:lnSpc>
              <a:spcBef>
                <a:spcPts val="0"/>
              </a:spcBef>
              <a:buClr>
                <a:srgbClr val="000000"/>
              </a:buClr>
              <a:buSzPct val="68750"/>
              <a:buFont typeface="Arial"/>
              <a:buNone/>
            </a:pPr>
            <a:r>
              <a:rPr lang="en" sz="16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www.linkedin.com</a:t>
            </a:r>
            <a:r>
              <a:rPr lang="en" sz="1600" dirty="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/in/</a:t>
            </a:r>
            <a:r>
              <a:rPr lang="en" sz="1600" dirty="0" err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maxvdh</a:t>
            </a:r>
            <a:endParaRPr lang="en" sz="1600" dirty="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marR="0" lvl="0" indent="-69850" rtl="0">
              <a:lnSpc>
                <a:spcPct val="83333"/>
              </a:lnSpc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endParaRPr sz="1800" dirty="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marR="0" lvl="0" indent="0" rtl="0">
              <a:lnSpc>
                <a:spcPct val="83333"/>
              </a:lnSpc>
              <a:spcBef>
                <a:spcPts val="0"/>
              </a:spcBef>
              <a:buNone/>
            </a:pPr>
            <a:endParaRPr sz="1800" dirty="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marR="0" lvl="0" indent="0" rtl="0">
              <a:lnSpc>
                <a:spcPct val="125000"/>
              </a:lnSpc>
              <a:spcBef>
                <a:spcPts val="0"/>
              </a:spcBef>
              <a:buNone/>
            </a:pPr>
            <a:endParaRPr sz="1800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82" name="Shape 882"/>
          <p:cNvSpPr txBox="1"/>
          <p:nvPr/>
        </p:nvSpPr>
        <p:spPr>
          <a:xfrm>
            <a:off x="575375" y="4448800"/>
            <a:ext cx="3416400" cy="537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 b="1">
                <a:solidFill>
                  <a:schemeClr val="accent1"/>
                </a:solidFill>
                <a:highlight>
                  <a:srgbClr val="FFFFFF"/>
                </a:highlight>
                <a:latin typeface="Proxima Nova"/>
                <a:ea typeface="Proxima Nova"/>
                <a:cs typeface="Proxima Nova"/>
                <a:sym typeface="Proxima Nova"/>
              </a:rPr>
              <a:t>https://goo.gl/ynKHxb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6" name="Shape 6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4" cy="5145116"/>
          </a:xfrm>
          <a:prstGeom prst="rect">
            <a:avLst/>
          </a:prstGeom>
          <a:noFill/>
          <a:ln>
            <a:noFill/>
          </a:ln>
        </p:spPr>
      </p:pic>
      <p:sp>
        <p:nvSpPr>
          <p:cNvPr id="657" name="Shape 657"/>
          <p:cNvSpPr txBox="1"/>
          <p:nvPr/>
        </p:nvSpPr>
        <p:spPr>
          <a:xfrm>
            <a:off x="2080550" y="373350"/>
            <a:ext cx="5214600" cy="120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3600" b="1">
                <a:solidFill>
                  <a:srgbClr val="FFFFFF"/>
                </a:solidFill>
                <a:latin typeface="Proxima Nova" charset="0"/>
                <a:ea typeface="Proxima Nova" charset="0"/>
                <a:cs typeface="Proxima Nova" charset="0"/>
                <a:sym typeface="Proxima Nova Extrabold"/>
              </a:rPr>
              <a:t>“Empower people to experience the world”</a:t>
            </a:r>
          </a:p>
        </p:txBody>
      </p:sp>
      <p:pic>
        <p:nvPicPr>
          <p:cNvPr id="658" name="Shape 6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36400" y="4742875"/>
            <a:ext cx="1085427" cy="18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Shape 663"/>
          <p:cNvSpPr/>
          <p:nvPr/>
        </p:nvSpPr>
        <p:spPr>
          <a:xfrm>
            <a:off x="7749850" y="4712575"/>
            <a:ext cx="1326000" cy="4017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64" name="Shape 664"/>
          <p:cNvSpPr txBox="1"/>
          <p:nvPr/>
        </p:nvSpPr>
        <p:spPr>
          <a:xfrm>
            <a:off x="2374700" y="2655929"/>
            <a:ext cx="2315700" cy="7232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400" b="1">
                <a:latin typeface="Proxima Nova"/>
                <a:ea typeface="Proxima Nova"/>
                <a:cs typeface="Proxima Nova"/>
                <a:sym typeface="Proxima Nova"/>
              </a:rPr>
              <a:t>1,4M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2400">
                <a:latin typeface="Proxima Nova"/>
                <a:ea typeface="Proxima Nova"/>
                <a:cs typeface="Proxima Nova"/>
                <a:sym typeface="Proxima Nova"/>
              </a:rPr>
              <a:t>properties</a:t>
            </a:r>
          </a:p>
        </p:txBody>
      </p:sp>
      <p:sp>
        <p:nvSpPr>
          <p:cNvPr id="665" name="Shape 665"/>
          <p:cNvSpPr txBox="1"/>
          <p:nvPr/>
        </p:nvSpPr>
        <p:spPr>
          <a:xfrm>
            <a:off x="4638775" y="2713654"/>
            <a:ext cx="2217000" cy="6044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400" b="1">
                <a:latin typeface="Proxima Nova"/>
                <a:ea typeface="Proxima Nova"/>
                <a:cs typeface="Proxima Nova"/>
                <a:sym typeface="Proxima Nova"/>
              </a:rPr>
              <a:t>1,5M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2400">
                <a:latin typeface="Proxima Nova"/>
                <a:ea typeface="Proxima Nova"/>
                <a:cs typeface="Proxima Nova"/>
                <a:sym typeface="Proxima Nova"/>
              </a:rPr>
              <a:t>bookings/day</a:t>
            </a:r>
          </a:p>
        </p:txBody>
      </p:sp>
      <p:sp>
        <p:nvSpPr>
          <p:cNvPr id="666" name="Shape 666"/>
          <p:cNvSpPr txBox="1"/>
          <p:nvPr/>
        </p:nvSpPr>
        <p:spPr>
          <a:xfrm>
            <a:off x="7092075" y="2713654"/>
            <a:ext cx="1326000" cy="6044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400" b="1">
                <a:latin typeface="Proxima Nova"/>
                <a:ea typeface="Proxima Nova"/>
                <a:cs typeface="Proxima Nova"/>
                <a:sym typeface="Proxima Nova"/>
              </a:rPr>
              <a:t>15,000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2400">
                <a:latin typeface="Proxima Nova"/>
                <a:ea typeface="Proxima Nova"/>
                <a:cs typeface="Proxima Nova"/>
                <a:sym typeface="Proxima Nova"/>
              </a:rPr>
              <a:t>staff</a:t>
            </a:r>
          </a:p>
        </p:txBody>
      </p:sp>
      <p:pic>
        <p:nvPicPr>
          <p:cNvPr id="667" name="Shape 6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98362" y="1538202"/>
            <a:ext cx="668374" cy="912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68" name="Shape 6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03568" y="1631004"/>
            <a:ext cx="1103031" cy="72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9" name="Shape 66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76862" y="1603029"/>
            <a:ext cx="1000474" cy="779225"/>
          </a:xfrm>
          <a:prstGeom prst="rect">
            <a:avLst/>
          </a:prstGeom>
          <a:noFill/>
          <a:ln>
            <a:noFill/>
          </a:ln>
        </p:spPr>
      </p:pic>
      <p:sp>
        <p:nvSpPr>
          <p:cNvPr id="670" name="Shape 670"/>
          <p:cNvSpPr txBox="1"/>
          <p:nvPr/>
        </p:nvSpPr>
        <p:spPr>
          <a:xfrm>
            <a:off x="236402" y="2655929"/>
            <a:ext cx="2315700" cy="7232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400">
                <a:latin typeface="Proxima Nova"/>
                <a:ea typeface="Proxima Nova"/>
                <a:cs typeface="Proxima Nova"/>
                <a:sym typeface="Proxima Nova"/>
              </a:rPr>
              <a:t>HQ in </a:t>
            </a:r>
            <a:r>
              <a:rPr lang="en" sz="2400" b="1">
                <a:latin typeface="Proxima Nova"/>
                <a:ea typeface="Proxima Nova"/>
                <a:cs typeface="Proxima Nova"/>
                <a:sym typeface="Proxima Nova"/>
              </a:rPr>
              <a:t>Amsterdam</a:t>
            </a:r>
          </a:p>
        </p:txBody>
      </p:sp>
      <p:pic>
        <p:nvPicPr>
          <p:cNvPr id="671" name="Shape 67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03712" y="1412779"/>
            <a:ext cx="981074" cy="103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Shape 676"/>
          <p:cNvSpPr/>
          <p:nvPr/>
        </p:nvSpPr>
        <p:spPr>
          <a:xfrm>
            <a:off x="0" y="-300"/>
            <a:ext cx="4579800" cy="5143500"/>
          </a:xfrm>
          <a:prstGeom prst="rect">
            <a:avLst/>
          </a:prstGeom>
          <a:solidFill>
            <a:srgbClr val="8FD0FF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cap="none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677" name="Shape 677"/>
          <p:cNvSpPr/>
          <p:nvPr/>
        </p:nvSpPr>
        <p:spPr>
          <a:xfrm>
            <a:off x="4579800" y="-300"/>
            <a:ext cx="4564200" cy="5143500"/>
          </a:xfrm>
          <a:prstGeom prst="rect">
            <a:avLst/>
          </a:prstGeom>
          <a:solidFill>
            <a:srgbClr val="FFDD80"/>
          </a:solidFill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cap="none">
              <a:solidFill>
                <a:srgbClr val="F07C00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678" name="Shape 678"/>
          <p:cNvSpPr txBox="1"/>
          <p:nvPr/>
        </p:nvSpPr>
        <p:spPr>
          <a:xfrm>
            <a:off x="3485050" y="2422050"/>
            <a:ext cx="677700" cy="992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6000" b="1">
                <a:latin typeface="Proxima Nova Black" charset="0"/>
                <a:ea typeface="Proxima Nova Black" charset="0"/>
                <a:cs typeface="Proxima Nova Black" charset="0"/>
                <a:sym typeface="Proxima Nova Extrabold"/>
              </a:rPr>
              <a:t>A</a:t>
            </a:r>
          </a:p>
        </p:txBody>
      </p:sp>
      <p:sp>
        <p:nvSpPr>
          <p:cNvPr id="679" name="Shape 679"/>
          <p:cNvSpPr txBox="1"/>
          <p:nvPr/>
        </p:nvSpPr>
        <p:spPr>
          <a:xfrm>
            <a:off x="2715025" y="1845200"/>
            <a:ext cx="3714000" cy="4773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2800" b="1">
                <a:latin typeface="Proxima Nova"/>
                <a:ea typeface="Proxima Nova"/>
                <a:cs typeface="Proxima Nova"/>
                <a:sym typeface="Proxima Nova"/>
              </a:rPr>
              <a:t>We test everything</a:t>
            </a:r>
          </a:p>
        </p:txBody>
      </p:sp>
      <p:sp>
        <p:nvSpPr>
          <p:cNvPr id="680" name="Shape 680"/>
          <p:cNvSpPr txBox="1"/>
          <p:nvPr/>
        </p:nvSpPr>
        <p:spPr>
          <a:xfrm>
            <a:off x="4932850" y="2422050"/>
            <a:ext cx="677700" cy="992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6000" b="1" dirty="0">
                <a:latin typeface="Proxima Nova Black" charset="0"/>
                <a:ea typeface="Proxima Nova Black" charset="0"/>
                <a:cs typeface="Proxima Nova Black" charset="0"/>
                <a:sym typeface="Proxima Nova Extrabold"/>
              </a:rPr>
              <a:t>B</a:t>
            </a:r>
          </a:p>
        </p:txBody>
      </p:sp>
      <p:sp>
        <p:nvSpPr>
          <p:cNvPr id="681" name="Shape 681"/>
          <p:cNvSpPr txBox="1"/>
          <p:nvPr/>
        </p:nvSpPr>
        <p:spPr>
          <a:xfrm>
            <a:off x="4323250" y="2422050"/>
            <a:ext cx="677700" cy="992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6000" b="1">
                <a:latin typeface="Proxima Nova Black" charset="0"/>
                <a:ea typeface="Proxima Nova Black" charset="0"/>
                <a:cs typeface="Proxima Nova Black" charset="0"/>
                <a:sym typeface="Proxima Nova Extrabold"/>
              </a:rPr>
              <a:t>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6" name="Shape 686"/>
          <p:cNvGrpSpPr/>
          <p:nvPr/>
        </p:nvGrpSpPr>
        <p:grpSpPr>
          <a:xfrm>
            <a:off x="1297412" y="603225"/>
            <a:ext cx="6549174" cy="4928959"/>
            <a:chOff x="1411702" y="603225"/>
            <a:chExt cx="6549174" cy="4928959"/>
          </a:xfrm>
        </p:grpSpPr>
        <p:pic>
          <p:nvPicPr>
            <p:cNvPr id="687" name="Shape 68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964025" y="1161049"/>
              <a:ext cx="2457624" cy="43711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8" name="Shape 688" descr="nexus-5-portrait.png"/>
            <p:cNvPicPr preferRelativeResize="0"/>
            <p:nvPr/>
          </p:nvPicPr>
          <p:blipFill rotWithShape="1">
            <a:blip r:embed="rId4">
              <a:alphaModFix/>
            </a:blip>
            <a:srcRect b="20038"/>
            <a:stretch/>
          </p:blipFill>
          <p:spPr>
            <a:xfrm>
              <a:off x="4827902" y="603225"/>
              <a:ext cx="3132974" cy="45402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9" name="Shape 68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531574" y="1125149"/>
              <a:ext cx="2457623" cy="43690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0" name="Shape 690" descr="nexus-5-portrait.png"/>
            <p:cNvPicPr preferRelativeResize="0"/>
            <p:nvPr/>
          </p:nvPicPr>
          <p:blipFill rotWithShape="1">
            <a:blip r:embed="rId4">
              <a:alphaModFix/>
            </a:blip>
            <a:srcRect b="20038"/>
            <a:stretch/>
          </p:blipFill>
          <p:spPr>
            <a:xfrm>
              <a:off x="1411702" y="603225"/>
              <a:ext cx="3132974" cy="454027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5" name="Shape 6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0" name="Shape 7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5474" y="1256900"/>
            <a:ext cx="2483375" cy="3960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01" name="Shape 7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51975" y="1271200"/>
            <a:ext cx="2483374" cy="3932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2" name="Shape 702"/>
          <p:cNvPicPr preferRelativeResize="0"/>
          <p:nvPr/>
        </p:nvPicPr>
        <p:blipFill rotWithShape="1">
          <a:blip r:embed="rId3">
            <a:alphaModFix/>
          </a:blip>
          <a:srcRect t="84089"/>
          <a:stretch/>
        </p:blipFill>
        <p:spPr>
          <a:xfrm>
            <a:off x="1435475" y="4513326"/>
            <a:ext cx="2483375" cy="63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3" name="Shape 703" descr="nexus-5-portrait.png"/>
          <p:cNvPicPr preferRelativeResize="0"/>
          <p:nvPr/>
        </p:nvPicPr>
        <p:blipFill rotWithShape="1">
          <a:blip r:embed="rId5">
            <a:alphaModFix/>
          </a:blip>
          <a:srcRect b="20038"/>
          <a:stretch/>
        </p:blipFill>
        <p:spPr>
          <a:xfrm>
            <a:off x="1297412" y="603225"/>
            <a:ext cx="3132974" cy="4540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04" name="Shape 704" descr="nexus-5-portrait.png"/>
          <p:cNvPicPr preferRelativeResize="0"/>
          <p:nvPr/>
        </p:nvPicPr>
        <p:blipFill rotWithShape="1">
          <a:blip r:embed="rId5">
            <a:alphaModFix/>
          </a:blip>
          <a:srcRect b="20038"/>
          <a:stretch/>
        </p:blipFill>
        <p:spPr>
          <a:xfrm>
            <a:off x="4713612" y="603225"/>
            <a:ext cx="3132974" cy="4540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9" name="Shape 7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5474" y="1256900"/>
            <a:ext cx="2483375" cy="3960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10" name="Shape 710"/>
          <p:cNvPicPr preferRelativeResize="0"/>
          <p:nvPr/>
        </p:nvPicPr>
        <p:blipFill rotWithShape="1">
          <a:blip r:embed="rId3">
            <a:alphaModFix/>
          </a:blip>
          <a:srcRect t="84089"/>
          <a:stretch/>
        </p:blipFill>
        <p:spPr>
          <a:xfrm>
            <a:off x="1435475" y="4513326"/>
            <a:ext cx="2483375" cy="63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1" name="Shape 7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51975" y="1271200"/>
            <a:ext cx="2483374" cy="3932015"/>
          </a:xfrm>
          <a:prstGeom prst="rect">
            <a:avLst/>
          </a:prstGeom>
          <a:noFill/>
          <a:ln>
            <a:noFill/>
          </a:ln>
        </p:spPr>
      </p:pic>
      <p:sp>
        <p:nvSpPr>
          <p:cNvPr id="712" name="Shape 712"/>
          <p:cNvSpPr/>
          <p:nvPr/>
        </p:nvSpPr>
        <p:spPr>
          <a:xfrm>
            <a:off x="1437350" y="1268250"/>
            <a:ext cx="2483400" cy="3273900"/>
          </a:xfrm>
          <a:prstGeom prst="rect">
            <a:avLst/>
          </a:prstGeom>
          <a:solidFill>
            <a:srgbClr val="000000">
              <a:alpha val="6462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13" name="Shape 713"/>
          <p:cNvSpPr/>
          <p:nvPr/>
        </p:nvSpPr>
        <p:spPr>
          <a:xfrm>
            <a:off x="4851975" y="1268250"/>
            <a:ext cx="2483400" cy="2926500"/>
          </a:xfrm>
          <a:prstGeom prst="rect">
            <a:avLst/>
          </a:prstGeom>
          <a:solidFill>
            <a:srgbClr val="000000">
              <a:alpha val="6462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14" name="Shape 714"/>
          <p:cNvSpPr/>
          <p:nvPr/>
        </p:nvSpPr>
        <p:spPr>
          <a:xfrm>
            <a:off x="4851975" y="4692575"/>
            <a:ext cx="2483400" cy="450900"/>
          </a:xfrm>
          <a:prstGeom prst="rect">
            <a:avLst/>
          </a:prstGeom>
          <a:solidFill>
            <a:srgbClr val="000000">
              <a:alpha val="64620"/>
            </a:srgb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715" name="Shape 715" descr="nexus-5-portrait.png"/>
          <p:cNvPicPr preferRelativeResize="0"/>
          <p:nvPr/>
        </p:nvPicPr>
        <p:blipFill rotWithShape="1">
          <a:blip r:embed="rId5">
            <a:alphaModFix/>
          </a:blip>
          <a:srcRect b="20038"/>
          <a:stretch/>
        </p:blipFill>
        <p:spPr>
          <a:xfrm>
            <a:off x="1297412" y="603225"/>
            <a:ext cx="3132974" cy="4540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16" name="Shape 716" descr="nexus-5-portrait.png"/>
          <p:cNvPicPr preferRelativeResize="0"/>
          <p:nvPr/>
        </p:nvPicPr>
        <p:blipFill rotWithShape="1">
          <a:blip r:embed="rId5">
            <a:alphaModFix/>
          </a:blip>
          <a:srcRect b="20038"/>
          <a:stretch/>
        </p:blipFill>
        <p:spPr>
          <a:xfrm>
            <a:off x="4713612" y="603225"/>
            <a:ext cx="3132974" cy="4540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Shape 722"/>
          <p:cNvSpPr txBox="1"/>
          <p:nvPr/>
        </p:nvSpPr>
        <p:spPr>
          <a:xfrm>
            <a:off x="2344150" y="300675"/>
            <a:ext cx="4455600" cy="9981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" sz="2800" b="1">
                <a:latin typeface="Proxima Nova"/>
                <a:ea typeface="Proxima Nova"/>
                <a:cs typeface="Proxima Nova"/>
                <a:sym typeface="Proxima Nova"/>
              </a:rPr>
              <a:t>Navigating users from Web to App through SMS</a:t>
            </a:r>
            <a:br>
              <a:rPr lang="en" sz="2800" b="1">
                <a:latin typeface="Proxima Nova"/>
                <a:ea typeface="Proxima Nova"/>
                <a:cs typeface="Proxima Nova"/>
                <a:sym typeface="Proxima Nova"/>
              </a:rPr>
            </a:br>
            <a:endParaRPr lang="en" sz="2800" b="1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723" name="Shape 723"/>
          <p:cNvSpPr/>
          <p:nvPr/>
        </p:nvSpPr>
        <p:spPr>
          <a:xfrm>
            <a:off x="295741" y="3366474"/>
            <a:ext cx="2048400" cy="9981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en" b="1">
                <a:latin typeface="Proxima Nova"/>
                <a:ea typeface="Proxima Nova"/>
                <a:cs typeface="Proxima Nova"/>
                <a:sym typeface="Proxima Nova"/>
              </a:rPr>
              <a:t>+0.5M SMS/day</a:t>
            </a:r>
          </a:p>
        </p:txBody>
      </p:sp>
      <p:sp>
        <p:nvSpPr>
          <p:cNvPr id="724" name="Shape 724"/>
          <p:cNvSpPr/>
          <p:nvPr/>
        </p:nvSpPr>
        <p:spPr>
          <a:xfrm>
            <a:off x="3369278" y="3366474"/>
            <a:ext cx="2048400" cy="9981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en" b="1">
                <a:latin typeface="Proxima Nova"/>
                <a:ea typeface="Proxima Nova"/>
                <a:cs typeface="Proxima Nova"/>
                <a:sym typeface="Proxima Nova"/>
              </a:rPr>
              <a:t>Generating the majority of app downloads </a:t>
            </a:r>
          </a:p>
        </p:txBody>
      </p:sp>
      <p:sp>
        <p:nvSpPr>
          <p:cNvPr id="725" name="Shape 725"/>
          <p:cNvSpPr/>
          <p:nvPr/>
        </p:nvSpPr>
        <p:spPr>
          <a:xfrm>
            <a:off x="6332974" y="3366475"/>
            <a:ext cx="2530800" cy="9981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en" b="1">
                <a:latin typeface="Proxima Nova"/>
                <a:ea typeface="Proxima Nova"/>
                <a:cs typeface="Proxima Nova"/>
                <a:sym typeface="Proxima Nova"/>
              </a:rPr>
              <a:t>Providing Booking.com customers with peace of mind</a:t>
            </a:r>
          </a:p>
        </p:txBody>
      </p:sp>
      <p:sp>
        <p:nvSpPr>
          <p:cNvPr id="726" name="Shape 726"/>
          <p:cNvSpPr/>
          <p:nvPr/>
        </p:nvSpPr>
        <p:spPr>
          <a:xfrm>
            <a:off x="2654400" y="2445125"/>
            <a:ext cx="546300" cy="2793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B7B7B7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727" name="Shape 7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8437" y="2049799"/>
            <a:ext cx="1483024" cy="1140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28" name="Shape 7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40612" y="1895350"/>
            <a:ext cx="1515525" cy="116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9" name="Shape 7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93662" y="2049800"/>
            <a:ext cx="1314741" cy="1011349"/>
          </a:xfrm>
          <a:prstGeom prst="rect">
            <a:avLst/>
          </a:prstGeom>
          <a:noFill/>
          <a:ln>
            <a:noFill/>
          </a:ln>
        </p:spPr>
      </p:pic>
      <p:sp>
        <p:nvSpPr>
          <p:cNvPr id="730" name="Shape 730"/>
          <p:cNvSpPr/>
          <p:nvPr/>
        </p:nvSpPr>
        <p:spPr>
          <a:xfrm>
            <a:off x="5701373" y="2445125"/>
            <a:ext cx="546300" cy="2793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B7B7B7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Internal comms theme">
  <a:themeElements>
    <a:clrScheme name="Internal Comms colors theme">
      <a:dk1>
        <a:srgbClr val="3B3B44"/>
      </a:dk1>
      <a:lt1>
        <a:srgbClr val="FFFFFF"/>
      </a:lt1>
      <a:dk2>
        <a:srgbClr val="1F497D"/>
      </a:dk2>
      <a:lt2>
        <a:srgbClr val="E4E4E4"/>
      </a:lt2>
      <a:accent1>
        <a:srgbClr val="009FE3"/>
      </a:accent1>
      <a:accent2>
        <a:srgbClr val="003580"/>
      </a:accent2>
      <a:accent3>
        <a:srgbClr val="FEBA02"/>
      </a:accent3>
      <a:accent4>
        <a:srgbClr val="666666"/>
      </a:accent4>
      <a:accent5>
        <a:srgbClr val="1F497D"/>
      </a:accent5>
      <a:accent6>
        <a:srgbClr val="6FA41E"/>
      </a:accent6>
      <a:hlink>
        <a:srgbClr val="009FE3"/>
      </a:hlink>
      <a:folHlink>
        <a:srgbClr val="0035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PS1">
  <a:themeElements>
    <a:clrScheme name="Partner Services">
      <a:dk1>
        <a:srgbClr val="3B3B44"/>
      </a:dk1>
      <a:lt1>
        <a:srgbClr val="FFFFFF"/>
      </a:lt1>
      <a:dk2>
        <a:srgbClr val="1F497D"/>
      </a:dk2>
      <a:lt2>
        <a:srgbClr val="E4E4E4"/>
      </a:lt2>
      <a:accent1>
        <a:srgbClr val="118CDC"/>
      </a:accent1>
      <a:accent2>
        <a:srgbClr val="02246D"/>
      </a:accent2>
      <a:accent3>
        <a:srgbClr val="FDAD0A"/>
      </a:accent3>
      <a:accent4>
        <a:srgbClr val="9A9999"/>
      </a:accent4>
      <a:accent5>
        <a:srgbClr val="215868"/>
      </a:accent5>
      <a:accent6>
        <a:srgbClr val="6FA41E"/>
      </a:accent6>
      <a:hlink>
        <a:srgbClr val="118CDC"/>
      </a:hlink>
      <a:folHlink>
        <a:srgbClr val="02246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80</Words>
  <Application>Microsoft Macintosh PowerPoint</Application>
  <PresentationFormat>On-screen Show (16:9)</PresentationFormat>
  <Paragraphs>30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Arial</vt:lpstr>
      <vt:lpstr>Calibri</vt:lpstr>
      <vt:lpstr>Merriweather Sans</vt:lpstr>
      <vt:lpstr>Proxima Nova</vt:lpstr>
      <vt:lpstr>Proxima Nova Black</vt:lpstr>
      <vt:lpstr>Montserrat</vt:lpstr>
      <vt:lpstr>Proxima Nova Extrabold</vt:lpstr>
      <vt:lpstr>Questrial</vt:lpstr>
      <vt:lpstr>Simple Light</vt:lpstr>
      <vt:lpstr>Internal comms theme</vt:lpstr>
      <vt:lpstr>PS1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3</cp:revision>
  <dcterms:modified xsi:type="dcterms:W3CDTF">2017-09-08T13:45:03Z</dcterms:modified>
</cp:coreProperties>
</file>